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8" r:id="rId2"/>
  </p:sldIdLst>
  <p:sldSz cx="10583863" cy="7775575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33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3DAF7"/>
    <a:srgbClr val="173F71"/>
    <a:srgbClr val="EA9010"/>
    <a:srgbClr val="24629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400" d="100"/>
          <a:sy n="400" d="100"/>
        </p:scale>
        <p:origin x="-17388" y="-15330"/>
      </p:cViewPr>
      <p:guideLst>
        <p:guide orient="horz" pos="2449"/>
        <p:guide pos="333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media/image3.sv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095684" y="685800"/>
            <a:ext cx="46674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60787" y="3251679"/>
            <a:ext cx="9862500" cy="12726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600"/>
              <a:buNone/>
              <a:defRPr sz="4600"/>
            </a:lvl1pPr>
            <a:lvl2pPr lvl="1" algn="ctr">
              <a:spcBef>
                <a:spcPts val="0"/>
              </a:spcBef>
              <a:spcAft>
                <a:spcPts val="0"/>
              </a:spcAft>
              <a:buSzPts val="4600"/>
              <a:buNone/>
              <a:defRPr sz="4600"/>
            </a:lvl2pPr>
            <a:lvl3pPr lvl="2" algn="ctr">
              <a:spcBef>
                <a:spcPts val="0"/>
              </a:spcBef>
              <a:spcAft>
                <a:spcPts val="0"/>
              </a:spcAft>
              <a:buSzPts val="4600"/>
              <a:buNone/>
              <a:defRPr sz="4600"/>
            </a:lvl3pPr>
            <a:lvl4pPr lvl="3" algn="ctr">
              <a:spcBef>
                <a:spcPts val="0"/>
              </a:spcBef>
              <a:spcAft>
                <a:spcPts val="0"/>
              </a:spcAft>
              <a:buSzPts val="4600"/>
              <a:buNone/>
              <a:defRPr sz="4600"/>
            </a:lvl4pPr>
            <a:lvl5pPr lvl="4" algn="ctr">
              <a:spcBef>
                <a:spcPts val="0"/>
              </a:spcBef>
              <a:spcAft>
                <a:spcPts val="0"/>
              </a:spcAft>
              <a:buSzPts val="4600"/>
              <a:buNone/>
              <a:defRPr sz="4600"/>
            </a:lvl5pPr>
            <a:lvl6pPr lvl="5" algn="ctr">
              <a:spcBef>
                <a:spcPts val="0"/>
              </a:spcBef>
              <a:spcAft>
                <a:spcPts val="0"/>
              </a:spcAft>
              <a:buSzPts val="4600"/>
              <a:buNone/>
              <a:defRPr sz="4600"/>
            </a:lvl6pPr>
            <a:lvl7pPr lvl="6" algn="ctr">
              <a:spcBef>
                <a:spcPts val="0"/>
              </a:spcBef>
              <a:spcAft>
                <a:spcPts val="0"/>
              </a:spcAft>
              <a:buSzPts val="4600"/>
              <a:buNone/>
              <a:defRPr sz="4600"/>
            </a:lvl7pPr>
            <a:lvl8pPr lvl="7" algn="ctr">
              <a:spcBef>
                <a:spcPts val="0"/>
              </a:spcBef>
              <a:spcAft>
                <a:spcPts val="0"/>
              </a:spcAft>
              <a:buSzPts val="4600"/>
              <a:buNone/>
              <a:defRPr sz="4600"/>
            </a:lvl8pPr>
            <a:lvl9pPr lvl="8" algn="ctr">
              <a:spcBef>
                <a:spcPts val="0"/>
              </a:spcBef>
              <a:spcAft>
                <a:spcPts val="0"/>
              </a:spcAft>
              <a:buSzPts val="4600"/>
              <a:buNone/>
              <a:defRPr sz="4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60787" y="672794"/>
            <a:ext cx="9862500" cy="865800"/>
          </a:xfrm>
          <a:prstGeom prst="rect">
            <a:avLst/>
          </a:prstGeom>
        </p:spPr>
        <p:txBody>
          <a:bodyPr spcFirstLastPara="1" wrap="square" lIns="116625" tIns="116625" rIns="116625" bIns="1166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60787" y="1742324"/>
            <a:ext cx="9862500" cy="5165100"/>
          </a:xfrm>
          <a:prstGeom prst="rect">
            <a:avLst/>
          </a:prstGeom>
        </p:spPr>
        <p:txBody>
          <a:bodyPr spcFirstLastPara="1" wrap="square" lIns="116625" tIns="116625" rIns="116625" bIns="116625" anchor="t" anchorCtr="0">
            <a:normAutofit/>
          </a:bodyPr>
          <a:lstStyle>
            <a:lvl1pPr marL="457200" lvl="0" indent="-37465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1pPr>
            <a:lvl2pPr marL="914400" lvl="1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2pPr>
            <a:lvl3pPr marL="1371600" lvl="2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marL="1828800" lvl="3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marL="2286000" lvl="4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marL="2743200" lvl="5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marL="3200400" lvl="6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marL="3657600" lvl="7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marL="4114800" lvl="8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60787" y="672794"/>
            <a:ext cx="9862500" cy="865800"/>
          </a:xfrm>
          <a:prstGeom prst="rect">
            <a:avLst/>
          </a:prstGeom>
        </p:spPr>
        <p:txBody>
          <a:bodyPr spcFirstLastPara="1" wrap="square" lIns="116625" tIns="116625" rIns="116625" bIns="1166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60787" y="1742324"/>
            <a:ext cx="4629900" cy="5165100"/>
          </a:xfrm>
          <a:prstGeom prst="rect">
            <a:avLst/>
          </a:prstGeom>
        </p:spPr>
        <p:txBody>
          <a:bodyPr spcFirstLastPara="1" wrap="square" lIns="116625" tIns="116625" rIns="116625" bIns="1166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1pPr>
            <a:lvl2pPr marL="914400" lvl="1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marL="1371600" lvl="2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marL="1828800" lvl="3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marL="2286000" lvl="4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marL="2743200" lvl="5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marL="3200400" lvl="6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marL="3657600" lvl="7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marL="4114800" lvl="8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5593408" y="1742324"/>
            <a:ext cx="4629900" cy="5165100"/>
          </a:xfrm>
          <a:prstGeom prst="rect">
            <a:avLst/>
          </a:prstGeom>
        </p:spPr>
        <p:txBody>
          <a:bodyPr spcFirstLastPara="1" wrap="square" lIns="116625" tIns="116625" rIns="116625" bIns="1166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1pPr>
            <a:lvl2pPr marL="914400" lvl="1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marL="1371600" lvl="2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marL="1828800" lvl="3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marL="2286000" lvl="4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marL="2743200" lvl="5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marL="3200400" lvl="6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marL="3657600" lvl="7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marL="4114800" lvl="8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60787" y="672794"/>
            <a:ext cx="9862500" cy="865800"/>
          </a:xfrm>
          <a:prstGeom prst="rect">
            <a:avLst/>
          </a:prstGeom>
        </p:spPr>
        <p:txBody>
          <a:bodyPr spcFirstLastPara="1" wrap="square" lIns="116625" tIns="116625" rIns="116625" bIns="1166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60787" y="839962"/>
            <a:ext cx="3250200" cy="1142400"/>
          </a:xfrm>
          <a:prstGeom prst="rect">
            <a:avLst/>
          </a:prstGeom>
        </p:spPr>
        <p:txBody>
          <a:bodyPr spcFirstLastPara="1" wrap="square" lIns="116625" tIns="116625" rIns="116625" bIns="1166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1pPr>
            <a:lvl2pPr lvl="1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2pPr>
            <a:lvl3pPr lvl="2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3pPr>
            <a:lvl4pPr lvl="3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4pPr>
            <a:lvl5pPr lvl="4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5pPr>
            <a:lvl6pPr lvl="5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6pPr>
            <a:lvl7pPr lvl="6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7pPr>
            <a:lvl8pPr lvl="7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8pPr>
            <a:lvl9pPr lvl="8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60787" y="2100813"/>
            <a:ext cx="3250200" cy="4806600"/>
          </a:xfrm>
          <a:prstGeom prst="rect">
            <a:avLst/>
          </a:prstGeom>
        </p:spPr>
        <p:txBody>
          <a:bodyPr spcFirstLastPara="1" wrap="square" lIns="116625" tIns="116625" rIns="116625" bIns="116625" anchor="t" anchorCtr="0">
            <a:normAutofit/>
          </a:bodyPr>
          <a:lstStyle>
            <a:lvl1pPr marL="457200" lvl="0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1pPr>
            <a:lvl2pPr marL="914400" lvl="1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marL="1371600" lvl="2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marL="1828800" lvl="3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marL="2286000" lvl="4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marL="2743200" lvl="5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marL="3200400" lvl="6" indent="-32385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marL="3657600" lvl="7" indent="-32385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marL="4114800" lvl="8" indent="-32385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567455" y="680542"/>
            <a:ext cx="7370700" cy="61845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100"/>
              <a:buNone/>
              <a:defRPr sz="6100"/>
            </a:lvl1pPr>
            <a:lvl2pPr lvl="1">
              <a:spcBef>
                <a:spcPts val="0"/>
              </a:spcBef>
              <a:spcAft>
                <a:spcPts val="0"/>
              </a:spcAft>
              <a:buSzPts val="6100"/>
              <a:buNone/>
              <a:defRPr sz="6100"/>
            </a:lvl2pPr>
            <a:lvl3pPr lvl="2">
              <a:spcBef>
                <a:spcPts val="0"/>
              </a:spcBef>
              <a:spcAft>
                <a:spcPts val="0"/>
              </a:spcAft>
              <a:buSzPts val="6100"/>
              <a:buNone/>
              <a:defRPr sz="6100"/>
            </a:lvl3pPr>
            <a:lvl4pPr lvl="3">
              <a:spcBef>
                <a:spcPts val="0"/>
              </a:spcBef>
              <a:spcAft>
                <a:spcPts val="0"/>
              </a:spcAft>
              <a:buSzPts val="6100"/>
              <a:buNone/>
              <a:defRPr sz="6100"/>
            </a:lvl4pPr>
            <a:lvl5pPr lvl="4">
              <a:spcBef>
                <a:spcPts val="0"/>
              </a:spcBef>
              <a:spcAft>
                <a:spcPts val="0"/>
              </a:spcAft>
              <a:buSzPts val="6100"/>
              <a:buNone/>
              <a:defRPr sz="6100"/>
            </a:lvl5pPr>
            <a:lvl6pPr lvl="5">
              <a:spcBef>
                <a:spcPts val="0"/>
              </a:spcBef>
              <a:spcAft>
                <a:spcPts val="0"/>
              </a:spcAft>
              <a:buSzPts val="6100"/>
              <a:buNone/>
              <a:defRPr sz="6100"/>
            </a:lvl6pPr>
            <a:lvl7pPr lvl="6">
              <a:spcBef>
                <a:spcPts val="0"/>
              </a:spcBef>
              <a:spcAft>
                <a:spcPts val="0"/>
              </a:spcAft>
              <a:buSzPts val="6100"/>
              <a:buNone/>
              <a:defRPr sz="6100"/>
            </a:lvl7pPr>
            <a:lvl8pPr lvl="7">
              <a:spcBef>
                <a:spcPts val="0"/>
              </a:spcBef>
              <a:spcAft>
                <a:spcPts val="0"/>
              </a:spcAft>
              <a:buSzPts val="6100"/>
              <a:buNone/>
              <a:defRPr sz="6100"/>
            </a:lvl8pPr>
            <a:lvl9pPr lvl="8">
              <a:spcBef>
                <a:spcPts val="0"/>
              </a:spcBef>
              <a:spcAft>
                <a:spcPts val="0"/>
              </a:spcAft>
              <a:buSzPts val="6100"/>
              <a:buNone/>
              <a:defRPr sz="61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292000" y="-189"/>
            <a:ext cx="5292000" cy="7776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16625" tIns="116625" rIns="116625" bIns="1166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307311" y="1864328"/>
            <a:ext cx="4682100" cy="2241000"/>
          </a:xfrm>
          <a:prstGeom prst="rect">
            <a:avLst/>
          </a:prstGeom>
        </p:spPr>
        <p:txBody>
          <a:bodyPr spcFirstLastPara="1" wrap="square" lIns="116625" tIns="116625" rIns="116625" bIns="1166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1pPr>
            <a:lvl2pPr lvl="1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307311" y="4237720"/>
            <a:ext cx="4682100" cy="1867200"/>
          </a:xfrm>
          <a:prstGeom prst="rect">
            <a:avLst/>
          </a:prstGeom>
        </p:spPr>
        <p:txBody>
          <a:bodyPr spcFirstLastPara="1" wrap="square" lIns="116625" tIns="116625" rIns="116625" bIns="1166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700"/>
              <a:buNone/>
              <a:defRPr sz="27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700"/>
              <a:buNone/>
              <a:defRPr sz="27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700"/>
              <a:buNone/>
              <a:defRPr sz="27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700"/>
              <a:buNone/>
              <a:defRPr sz="27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700"/>
              <a:buNone/>
              <a:defRPr sz="27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700"/>
              <a:buNone/>
              <a:defRPr sz="27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700"/>
              <a:buNone/>
              <a:defRPr sz="27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700"/>
              <a:buNone/>
              <a:defRPr sz="27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700"/>
              <a:buNone/>
              <a:defRPr sz="27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5717374" y="1094665"/>
            <a:ext cx="4441200" cy="55863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marL="457200" lvl="0" indent="-37465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1pPr>
            <a:lvl2pPr marL="914400" lvl="1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2pPr>
            <a:lvl3pPr marL="1371600" lvl="2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marL="1828800" lvl="3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marL="2286000" lvl="4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marL="2743200" lvl="5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marL="3200400" lvl="6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marL="3657600" lvl="7" indent="-3429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marL="4114800" lvl="8" indent="-3429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60787" y="6395830"/>
            <a:ext cx="6943500" cy="9147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60787" y="1672252"/>
            <a:ext cx="9862500" cy="2968500"/>
          </a:xfrm>
          <a:prstGeom prst="rect">
            <a:avLst/>
          </a:prstGeom>
        </p:spPr>
        <p:txBody>
          <a:bodyPr spcFirstLastPara="1" wrap="square" lIns="116625" tIns="116625" rIns="116625" bIns="1166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5300"/>
              <a:buNone/>
              <a:defRPr sz="15300"/>
            </a:lvl1pPr>
            <a:lvl2pPr lvl="1" algn="ctr">
              <a:spcBef>
                <a:spcPts val="0"/>
              </a:spcBef>
              <a:spcAft>
                <a:spcPts val="0"/>
              </a:spcAft>
              <a:buSzPts val="15300"/>
              <a:buNone/>
              <a:defRPr sz="15300"/>
            </a:lvl2pPr>
            <a:lvl3pPr lvl="2" algn="ctr">
              <a:spcBef>
                <a:spcPts val="0"/>
              </a:spcBef>
              <a:spcAft>
                <a:spcPts val="0"/>
              </a:spcAft>
              <a:buSzPts val="15300"/>
              <a:buNone/>
              <a:defRPr sz="15300"/>
            </a:lvl3pPr>
            <a:lvl4pPr lvl="3" algn="ctr">
              <a:spcBef>
                <a:spcPts val="0"/>
              </a:spcBef>
              <a:spcAft>
                <a:spcPts val="0"/>
              </a:spcAft>
              <a:buSzPts val="15300"/>
              <a:buNone/>
              <a:defRPr sz="15300"/>
            </a:lvl4pPr>
            <a:lvl5pPr lvl="4" algn="ctr">
              <a:spcBef>
                <a:spcPts val="0"/>
              </a:spcBef>
              <a:spcAft>
                <a:spcPts val="0"/>
              </a:spcAft>
              <a:buSzPts val="15300"/>
              <a:buNone/>
              <a:defRPr sz="15300"/>
            </a:lvl5pPr>
            <a:lvl6pPr lvl="5" algn="ctr">
              <a:spcBef>
                <a:spcPts val="0"/>
              </a:spcBef>
              <a:spcAft>
                <a:spcPts val="0"/>
              </a:spcAft>
              <a:buSzPts val="15300"/>
              <a:buNone/>
              <a:defRPr sz="15300"/>
            </a:lvl6pPr>
            <a:lvl7pPr lvl="6" algn="ctr">
              <a:spcBef>
                <a:spcPts val="0"/>
              </a:spcBef>
              <a:spcAft>
                <a:spcPts val="0"/>
              </a:spcAft>
              <a:buSzPts val="15300"/>
              <a:buNone/>
              <a:defRPr sz="15300"/>
            </a:lvl7pPr>
            <a:lvl8pPr lvl="7" algn="ctr">
              <a:spcBef>
                <a:spcPts val="0"/>
              </a:spcBef>
              <a:spcAft>
                <a:spcPts val="0"/>
              </a:spcAft>
              <a:buSzPts val="15300"/>
              <a:buNone/>
              <a:defRPr sz="15300"/>
            </a:lvl8pPr>
            <a:lvl9pPr lvl="8" algn="ctr">
              <a:spcBef>
                <a:spcPts val="0"/>
              </a:spcBef>
              <a:spcAft>
                <a:spcPts val="0"/>
              </a:spcAft>
              <a:buSzPts val="15300"/>
              <a:buNone/>
              <a:defRPr sz="153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60787" y="4765569"/>
            <a:ext cx="9862500" cy="1966500"/>
          </a:xfrm>
          <a:prstGeom prst="rect">
            <a:avLst/>
          </a:prstGeom>
        </p:spPr>
        <p:txBody>
          <a:bodyPr spcFirstLastPara="1" wrap="square" lIns="116625" tIns="116625" rIns="116625" bIns="116625" anchor="t" anchorCtr="0">
            <a:normAutofit/>
          </a:bodyPr>
          <a:lstStyle>
            <a:lvl1pPr marL="457200" lvl="0" indent="-374650" algn="ctr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1pPr>
            <a:lvl2pPr marL="914400" lvl="1" indent="-342900" algn="ctr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2pPr>
            <a:lvl3pPr marL="1371600" lvl="2" indent="-342900" algn="ctr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marL="1828800" lvl="3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marL="2286000" lvl="4" indent="-342900" algn="ctr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marL="2743200" lvl="5" indent="-342900" algn="ctr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marL="3200400" lvl="6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marL="3657600" lvl="7" indent="-342900" algn="ctr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marL="4114800" lvl="8" indent="-342900" algn="ctr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60787" y="672794"/>
            <a:ext cx="9862500" cy="865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6625" tIns="116625" rIns="116625" bIns="1166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60787" y="1742324"/>
            <a:ext cx="9862500" cy="516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6625" tIns="116625" rIns="116625" bIns="116625" anchor="t" anchorCtr="0">
            <a:normAutofit/>
          </a:bodyPr>
          <a:lstStyle>
            <a:lvl1pPr marL="457200" lvl="0" indent="-3746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●"/>
              <a:defRPr sz="2300">
                <a:solidFill>
                  <a:schemeClr val="dk2"/>
                </a:solidFill>
              </a:defRPr>
            </a:lvl1pPr>
            <a:lvl2pPr marL="914400" lvl="1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2pPr>
            <a:lvl3pPr marL="1371600" lvl="2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■"/>
              <a:defRPr sz="1800">
                <a:solidFill>
                  <a:schemeClr val="dk2"/>
                </a:solidFill>
              </a:defRPr>
            </a:lvl3pPr>
            <a:lvl4pPr marL="1828800" lvl="3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4pPr>
            <a:lvl5pPr marL="2286000" lvl="4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5pPr>
            <a:lvl6pPr marL="2743200" lvl="5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■"/>
              <a:defRPr sz="1800">
                <a:solidFill>
                  <a:schemeClr val="dk2"/>
                </a:solidFill>
              </a:defRPr>
            </a:lvl6pPr>
            <a:lvl7pPr marL="3200400" lvl="6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7pPr>
            <a:lvl8pPr marL="3657600" lvl="7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8pPr>
            <a:lvl9pPr marL="4114800" lvl="8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■"/>
              <a:defRPr sz="1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9806703" y="7049903"/>
            <a:ext cx="635100" cy="59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16625" tIns="116625" rIns="116625" bIns="116625" anchor="ctr" anchorCtr="0">
            <a:normAutofit/>
          </a:bodyPr>
          <a:lstStyle>
            <a:lvl1pPr lvl="0" algn="r">
              <a:buNone/>
              <a:defRPr sz="1300">
                <a:solidFill>
                  <a:schemeClr val="dk2"/>
                </a:solidFill>
              </a:defRPr>
            </a:lvl1pPr>
            <a:lvl2pPr lvl="1" algn="r">
              <a:buNone/>
              <a:defRPr sz="1300">
                <a:solidFill>
                  <a:schemeClr val="dk2"/>
                </a:solidFill>
              </a:defRPr>
            </a:lvl2pPr>
            <a:lvl3pPr lvl="2" algn="r">
              <a:buNone/>
              <a:defRPr sz="1300">
                <a:solidFill>
                  <a:schemeClr val="dk2"/>
                </a:solidFill>
              </a:defRPr>
            </a:lvl3pPr>
            <a:lvl4pPr lvl="3" algn="r">
              <a:buNone/>
              <a:defRPr sz="1300">
                <a:solidFill>
                  <a:schemeClr val="dk2"/>
                </a:solidFill>
              </a:defRPr>
            </a:lvl4pPr>
            <a:lvl5pPr lvl="4" algn="r">
              <a:buNone/>
              <a:defRPr sz="1300">
                <a:solidFill>
                  <a:schemeClr val="dk2"/>
                </a:solidFill>
              </a:defRPr>
            </a:lvl5pPr>
            <a:lvl6pPr lvl="5" algn="r">
              <a:buNone/>
              <a:defRPr sz="1300">
                <a:solidFill>
                  <a:schemeClr val="dk2"/>
                </a:solidFill>
              </a:defRPr>
            </a:lvl6pPr>
            <a:lvl7pPr lvl="6" algn="r">
              <a:buNone/>
              <a:defRPr sz="1300">
                <a:solidFill>
                  <a:schemeClr val="dk2"/>
                </a:solidFill>
              </a:defRPr>
            </a:lvl7pPr>
            <a:lvl8pPr lvl="7" algn="r">
              <a:buNone/>
              <a:defRPr sz="1300">
                <a:solidFill>
                  <a:schemeClr val="dk2"/>
                </a:solidFill>
              </a:defRPr>
            </a:lvl8pPr>
            <a:lvl9pPr lvl="8" algn="r">
              <a:buNone/>
              <a:defRPr sz="13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‹nr.›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sv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l="-15000" r="-1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Rechthoek: afgeronde hoeken 116">
            <a:extLst>
              <a:ext uri="{FF2B5EF4-FFF2-40B4-BE49-F238E27FC236}">
                <a16:creationId xmlns:a16="http://schemas.microsoft.com/office/drawing/2014/main" id="{E22E5A73-3C70-5C8B-B78C-B2792D9514C7}"/>
              </a:ext>
            </a:extLst>
          </p:cNvPr>
          <p:cNvSpPr>
            <a:spLocks/>
          </p:cNvSpPr>
          <p:nvPr/>
        </p:nvSpPr>
        <p:spPr>
          <a:xfrm>
            <a:off x="7144009" y="341686"/>
            <a:ext cx="2844363" cy="2791699"/>
          </a:xfrm>
          <a:prstGeom prst="roundRect">
            <a:avLst>
              <a:gd name="adj" fmla="val 2269"/>
            </a:avLst>
          </a:prstGeom>
          <a:solidFill>
            <a:srgbClr val="173F71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pPr algn="r"/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3" name="Rechthoek: afgeronde hoeken 2">
            <a:extLst>
              <a:ext uri="{FF2B5EF4-FFF2-40B4-BE49-F238E27FC236}">
                <a16:creationId xmlns:a16="http://schemas.microsoft.com/office/drawing/2014/main" id="{A7DE97B1-685F-C5D3-FE48-8D1A61191482}"/>
              </a:ext>
            </a:extLst>
          </p:cNvPr>
          <p:cNvSpPr>
            <a:spLocks/>
          </p:cNvSpPr>
          <p:nvPr/>
        </p:nvSpPr>
        <p:spPr>
          <a:xfrm>
            <a:off x="552087" y="2561590"/>
            <a:ext cx="2114764" cy="302561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D9BF6ED0-0827-B7DA-3CD4-050758A46A51}"/>
              </a:ext>
            </a:extLst>
          </p:cNvPr>
          <p:cNvSpPr/>
          <p:nvPr/>
        </p:nvSpPr>
        <p:spPr>
          <a:xfrm>
            <a:off x="0" y="7150813"/>
            <a:ext cx="10583863" cy="624762"/>
          </a:xfrm>
          <a:prstGeom prst="rect">
            <a:avLst/>
          </a:prstGeom>
          <a:solidFill>
            <a:srgbClr val="173F71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sz="20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  </a:t>
            </a:r>
            <a:r>
              <a:rPr lang="nl-NL" sz="20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Buyer</a:t>
            </a:r>
            <a:r>
              <a:rPr lang="nl-NL" sz="20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Persona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DDB65163-5B6C-82A3-E0F6-2C78004758CF}"/>
              </a:ext>
            </a:extLst>
          </p:cNvPr>
          <p:cNvSpPr txBox="1"/>
          <p:nvPr/>
        </p:nvSpPr>
        <p:spPr>
          <a:xfrm>
            <a:off x="471698" y="439600"/>
            <a:ext cx="126669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0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Persona</a:t>
            </a:r>
          </a:p>
        </p:txBody>
      </p:sp>
      <p:sp>
        <p:nvSpPr>
          <p:cNvPr id="29" name="Rechthoek: afgeronde hoeken 28">
            <a:extLst>
              <a:ext uri="{FF2B5EF4-FFF2-40B4-BE49-F238E27FC236}">
                <a16:creationId xmlns:a16="http://schemas.microsoft.com/office/drawing/2014/main" id="{6DD006C3-2581-2220-F113-991A0F178EF2}"/>
              </a:ext>
            </a:extLst>
          </p:cNvPr>
          <p:cNvSpPr>
            <a:spLocks/>
          </p:cNvSpPr>
          <p:nvPr/>
        </p:nvSpPr>
        <p:spPr>
          <a:xfrm>
            <a:off x="2746416" y="1208992"/>
            <a:ext cx="2114764" cy="1655159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31" name="Rechthoek: afgeronde hoeken 30">
            <a:extLst>
              <a:ext uri="{FF2B5EF4-FFF2-40B4-BE49-F238E27FC236}">
                <a16:creationId xmlns:a16="http://schemas.microsoft.com/office/drawing/2014/main" id="{CF58A496-B310-ABD1-888E-0CE29FBC0034}"/>
              </a:ext>
            </a:extLst>
          </p:cNvPr>
          <p:cNvSpPr>
            <a:spLocks/>
          </p:cNvSpPr>
          <p:nvPr/>
        </p:nvSpPr>
        <p:spPr>
          <a:xfrm>
            <a:off x="2746415" y="3381231"/>
            <a:ext cx="4309093" cy="1218241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32" name="Tekstvak 31">
            <a:extLst>
              <a:ext uri="{FF2B5EF4-FFF2-40B4-BE49-F238E27FC236}">
                <a16:creationId xmlns:a16="http://schemas.microsoft.com/office/drawing/2014/main" id="{F7188E4C-7AE5-101C-F3D5-2C738859ECDD}"/>
              </a:ext>
            </a:extLst>
          </p:cNvPr>
          <p:cNvSpPr txBox="1">
            <a:spLocks/>
          </p:cNvSpPr>
          <p:nvPr/>
        </p:nvSpPr>
        <p:spPr>
          <a:xfrm>
            <a:off x="2666027" y="3058067"/>
            <a:ext cx="321273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Why</a:t>
            </a:r>
            <a:r>
              <a:rPr lang="nl-NL" sz="15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Persona </a:t>
            </a:r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uses</a:t>
            </a:r>
            <a:r>
              <a:rPr lang="nl-NL" sz="15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our</a:t>
            </a:r>
            <a:r>
              <a:rPr lang="nl-NL" sz="15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product</a:t>
            </a:r>
          </a:p>
        </p:txBody>
      </p:sp>
      <p:sp>
        <p:nvSpPr>
          <p:cNvPr id="41" name="Tekstvak 40">
            <a:extLst>
              <a:ext uri="{FF2B5EF4-FFF2-40B4-BE49-F238E27FC236}">
                <a16:creationId xmlns:a16="http://schemas.microsoft.com/office/drawing/2014/main" id="{61AD2DBF-04F8-9688-EAA0-E6EB90305701}"/>
              </a:ext>
            </a:extLst>
          </p:cNvPr>
          <p:cNvSpPr txBox="1">
            <a:spLocks/>
          </p:cNvSpPr>
          <p:nvPr/>
        </p:nvSpPr>
        <p:spPr>
          <a:xfrm>
            <a:off x="473140" y="2304609"/>
            <a:ext cx="6222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Name</a:t>
            </a:r>
          </a:p>
        </p:txBody>
      </p:sp>
      <p:sp>
        <p:nvSpPr>
          <p:cNvPr id="42" name="Tekstvak 41">
            <a:extLst>
              <a:ext uri="{FF2B5EF4-FFF2-40B4-BE49-F238E27FC236}">
                <a16:creationId xmlns:a16="http://schemas.microsoft.com/office/drawing/2014/main" id="{72E4FC11-8CCB-8E9C-F3BF-FF43649898C9}"/>
              </a:ext>
            </a:extLst>
          </p:cNvPr>
          <p:cNvSpPr txBox="1">
            <a:spLocks/>
          </p:cNvSpPr>
          <p:nvPr/>
        </p:nvSpPr>
        <p:spPr>
          <a:xfrm>
            <a:off x="2745798" y="1215035"/>
            <a:ext cx="1713931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What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are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they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doing</a:t>
            </a:r>
            <a:endParaRPr lang="nl-NL" sz="1100" b="1" i="1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Instead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of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using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your</a:t>
            </a:r>
            <a:endParaRPr lang="nl-NL" sz="1100" b="1" i="1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product?</a:t>
            </a:r>
          </a:p>
        </p:txBody>
      </p:sp>
      <p:sp>
        <p:nvSpPr>
          <p:cNvPr id="56" name="Rechthoek: afgeronde hoeken 55">
            <a:extLst>
              <a:ext uri="{FF2B5EF4-FFF2-40B4-BE49-F238E27FC236}">
                <a16:creationId xmlns:a16="http://schemas.microsoft.com/office/drawing/2014/main" id="{EF17CCA1-D901-9D4D-7575-A3F38D268A4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>
            <a:off x="-1" y="7130207"/>
            <a:ext cx="10583863" cy="45719"/>
          </a:xfrm>
          <a:prstGeom prst="roundRect">
            <a:avLst>
              <a:gd name="adj" fmla="val 0"/>
            </a:avLst>
          </a:prstGeom>
          <a:solidFill>
            <a:srgbClr val="EA9010"/>
          </a:solidFill>
          <a:ln>
            <a:solidFill>
              <a:srgbClr val="EA901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" name="Rechthoek: afgeronde hoeken 1">
            <a:extLst>
              <a:ext uri="{FF2B5EF4-FFF2-40B4-BE49-F238E27FC236}">
                <a16:creationId xmlns:a16="http://schemas.microsoft.com/office/drawing/2014/main" id="{F856BF22-8B88-9B07-03E8-76CA38017FD2}"/>
              </a:ext>
            </a:extLst>
          </p:cNvPr>
          <p:cNvSpPr>
            <a:spLocks/>
          </p:cNvSpPr>
          <p:nvPr/>
        </p:nvSpPr>
        <p:spPr>
          <a:xfrm>
            <a:off x="547653" y="3125074"/>
            <a:ext cx="2114764" cy="302561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FBB8B287-8B48-064B-6244-3E4E116CE39C}"/>
              </a:ext>
            </a:extLst>
          </p:cNvPr>
          <p:cNvSpPr txBox="1">
            <a:spLocks/>
          </p:cNvSpPr>
          <p:nvPr/>
        </p:nvSpPr>
        <p:spPr>
          <a:xfrm>
            <a:off x="468706" y="2868093"/>
            <a:ext cx="47160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Age</a:t>
            </a:r>
          </a:p>
        </p:txBody>
      </p:sp>
      <p:sp>
        <p:nvSpPr>
          <p:cNvPr id="14" name="Ovaal 13">
            <a:extLst>
              <a:ext uri="{FF2B5EF4-FFF2-40B4-BE49-F238E27FC236}">
                <a16:creationId xmlns:a16="http://schemas.microsoft.com/office/drawing/2014/main" id="{1E90A8D3-7D1E-605E-0630-358BF8CD5810}"/>
              </a:ext>
            </a:extLst>
          </p:cNvPr>
          <p:cNvSpPr/>
          <p:nvPr/>
        </p:nvSpPr>
        <p:spPr>
          <a:xfrm>
            <a:off x="547653" y="938075"/>
            <a:ext cx="1266693" cy="1266693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9" name="Rechthoek: afgeronde hoeken 18">
            <a:extLst>
              <a:ext uri="{FF2B5EF4-FFF2-40B4-BE49-F238E27FC236}">
                <a16:creationId xmlns:a16="http://schemas.microsoft.com/office/drawing/2014/main" id="{67C009BA-7545-9D5A-ADBC-4A9251E48FA1}"/>
              </a:ext>
            </a:extLst>
          </p:cNvPr>
          <p:cNvSpPr>
            <a:spLocks/>
          </p:cNvSpPr>
          <p:nvPr/>
        </p:nvSpPr>
        <p:spPr>
          <a:xfrm>
            <a:off x="547653" y="3684616"/>
            <a:ext cx="2114764" cy="302561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117F4A00-5ABC-2E76-F76D-F12B440E8900}"/>
              </a:ext>
            </a:extLst>
          </p:cNvPr>
          <p:cNvSpPr txBox="1">
            <a:spLocks/>
          </p:cNvSpPr>
          <p:nvPr/>
        </p:nvSpPr>
        <p:spPr>
          <a:xfrm>
            <a:off x="468706" y="3427635"/>
            <a:ext cx="80663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Location</a:t>
            </a:r>
            <a:endParaRPr lang="nl-NL" sz="1100" b="1" i="1" dirty="0">
              <a:solidFill>
                <a:schemeClr val="bg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21" name="Rechthoek: afgeronde hoeken 20">
            <a:extLst>
              <a:ext uri="{FF2B5EF4-FFF2-40B4-BE49-F238E27FC236}">
                <a16:creationId xmlns:a16="http://schemas.microsoft.com/office/drawing/2014/main" id="{C1E2ED61-2725-9A1D-C075-3AD322EFC680}"/>
              </a:ext>
            </a:extLst>
          </p:cNvPr>
          <p:cNvSpPr>
            <a:spLocks/>
          </p:cNvSpPr>
          <p:nvPr/>
        </p:nvSpPr>
        <p:spPr>
          <a:xfrm>
            <a:off x="547653" y="4244865"/>
            <a:ext cx="2114764" cy="302561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D03B351D-B65F-9694-D2CA-ADAAEB0B4441}"/>
              </a:ext>
            </a:extLst>
          </p:cNvPr>
          <p:cNvSpPr txBox="1">
            <a:spLocks/>
          </p:cNvSpPr>
          <p:nvPr/>
        </p:nvSpPr>
        <p:spPr>
          <a:xfrm>
            <a:off x="468706" y="3987884"/>
            <a:ext cx="45236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Job</a:t>
            </a:r>
          </a:p>
        </p:txBody>
      </p:sp>
      <p:sp>
        <p:nvSpPr>
          <p:cNvPr id="25" name="Rechthoek: afgeronde hoeken 24">
            <a:extLst>
              <a:ext uri="{FF2B5EF4-FFF2-40B4-BE49-F238E27FC236}">
                <a16:creationId xmlns:a16="http://schemas.microsoft.com/office/drawing/2014/main" id="{E75BA8EF-7ED7-0E1C-688D-FC97A5BBD3FA}"/>
              </a:ext>
            </a:extLst>
          </p:cNvPr>
          <p:cNvSpPr>
            <a:spLocks/>
          </p:cNvSpPr>
          <p:nvPr/>
        </p:nvSpPr>
        <p:spPr>
          <a:xfrm>
            <a:off x="547653" y="4799674"/>
            <a:ext cx="2114764" cy="302561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57157253-1D0F-2C19-D513-6D3BC7DF47F7}"/>
              </a:ext>
            </a:extLst>
          </p:cNvPr>
          <p:cNvSpPr txBox="1">
            <a:spLocks/>
          </p:cNvSpPr>
          <p:nvPr/>
        </p:nvSpPr>
        <p:spPr>
          <a:xfrm>
            <a:off x="468706" y="4542693"/>
            <a:ext cx="157767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Purchase</a:t>
            </a:r>
            <a:r>
              <a:rPr lang="nl-NL" sz="11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1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influence</a:t>
            </a:r>
            <a:endParaRPr lang="nl-NL" sz="1100" b="1" i="1" dirty="0">
              <a:solidFill>
                <a:schemeClr val="bg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27" name="Rechthoek: afgeronde hoeken 26">
            <a:extLst>
              <a:ext uri="{FF2B5EF4-FFF2-40B4-BE49-F238E27FC236}">
                <a16:creationId xmlns:a16="http://schemas.microsoft.com/office/drawing/2014/main" id="{C1955762-CFD3-819E-71F8-4961EAC5F2B9}"/>
              </a:ext>
            </a:extLst>
          </p:cNvPr>
          <p:cNvSpPr>
            <a:spLocks/>
          </p:cNvSpPr>
          <p:nvPr/>
        </p:nvSpPr>
        <p:spPr>
          <a:xfrm>
            <a:off x="547653" y="5364222"/>
            <a:ext cx="2114764" cy="1509108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28" name="Tekstvak 27">
            <a:extLst>
              <a:ext uri="{FF2B5EF4-FFF2-40B4-BE49-F238E27FC236}">
                <a16:creationId xmlns:a16="http://schemas.microsoft.com/office/drawing/2014/main" id="{3B3E4A26-E6BC-EB43-1F69-D2E7288E7B63}"/>
              </a:ext>
            </a:extLst>
          </p:cNvPr>
          <p:cNvSpPr txBox="1">
            <a:spLocks/>
          </p:cNvSpPr>
          <p:nvPr/>
        </p:nvSpPr>
        <p:spPr>
          <a:xfrm>
            <a:off x="468706" y="5107241"/>
            <a:ext cx="40908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Bio</a:t>
            </a:r>
          </a:p>
        </p:txBody>
      </p:sp>
      <p:sp>
        <p:nvSpPr>
          <p:cNvPr id="52" name="Tekstvak 51">
            <a:extLst>
              <a:ext uri="{FF2B5EF4-FFF2-40B4-BE49-F238E27FC236}">
                <a16:creationId xmlns:a16="http://schemas.microsoft.com/office/drawing/2014/main" id="{E9E659DE-9448-21F3-3323-11135F91F969}"/>
              </a:ext>
            </a:extLst>
          </p:cNvPr>
          <p:cNvSpPr txBox="1"/>
          <p:nvPr/>
        </p:nvSpPr>
        <p:spPr>
          <a:xfrm>
            <a:off x="2745798" y="895272"/>
            <a:ext cx="130676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Behaviours</a:t>
            </a:r>
            <a:endParaRPr lang="nl-NL" sz="1500" b="1" i="1" dirty="0">
              <a:solidFill>
                <a:schemeClr val="bg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53" name="Rechthoek: afgeronde hoeken 52">
            <a:extLst>
              <a:ext uri="{FF2B5EF4-FFF2-40B4-BE49-F238E27FC236}">
                <a16:creationId xmlns:a16="http://schemas.microsoft.com/office/drawing/2014/main" id="{DBA09AF8-4F01-00C2-33B0-0E9DD5307EA9}"/>
              </a:ext>
            </a:extLst>
          </p:cNvPr>
          <p:cNvSpPr>
            <a:spLocks/>
          </p:cNvSpPr>
          <p:nvPr/>
        </p:nvSpPr>
        <p:spPr>
          <a:xfrm>
            <a:off x="4940745" y="1208992"/>
            <a:ext cx="2114764" cy="1655159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54" name="Tekstvak 53">
            <a:extLst>
              <a:ext uri="{FF2B5EF4-FFF2-40B4-BE49-F238E27FC236}">
                <a16:creationId xmlns:a16="http://schemas.microsoft.com/office/drawing/2014/main" id="{5B69F742-E6FD-73B9-E257-1545AE49C836}"/>
              </a:ext>
            </a:extLst>
          </p:cNvPr>
          <p:cNvSpPr txBox="1">
            <a:spLocks/>
          </p:cNvSpPr>
          <p:nvPr/>
        </p:nvSpPr>
        <p:spPr>
          <a:xfrm>
            <a:off x="4940127" y="1215035"/>
            <a:ext cx="1928733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Where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do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they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hang out</a:t>
            </a:r>
          </a:p>
          <a:p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online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and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offline?</a:t>
            </a:r>
          </a:p>
        </p:txBody>
      </p:sp>
      <p:sp>
        <p:nvSpPr>
          <p:cNvPr id="55" name="Tekstvak 54">
            <a:extLst>
              <a:ext uri="{FF2B5EF4-FFF2-40B4-BE49-F238E27FC236}">
                <a16:creationId xmlns:a16="http://schemas.microsoft.com/office/drawing/2014/main" id="{9B9A4497-FEBE-1887-BE6C-5B0EC73BFF59}"/>
              </a:ext>
            </a:extLst>
          </p:cNvPr>
          <p:cNvSpPr txBox="1"/>
          <p:nvPr/>
        </p:nvSpPr>
        <p:spPr>
          <a:xfrm>
            <a:off x="4940127" y="895272"/>
            <a:ext cx="209704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Preferred</a:t>
            </a:r>
            <a:r>
              <a:rPr lang="nl-NL" sz="15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Channels</a:t>
            </a:r>
            <a:endParaRPr lang="nl-NL" sz="1500" b="1" i="1" dirty="0">
              <a:solidFill>
                <a:schemeClr val="bg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57" name="Rechthoek: afgeronde hoeken 56">
            <a:extLst>
              <a:ext uri="{FF2B5EF4-FFF2-40B4-BE49-F238E27FC236}">
                <a16:creationId xmlns:a16="http://schemas.microsoft.com/office/drawing/2014/main" id="{9C9B5F64-F04C-7A8D-8EAD-FFC2351E9980}"/>
              </a:ext>
            </a:extLst>
          </p:cNvPr>
          <p:cNvSpPr>
            <a:spLocks/>
          </p:cNvSpPr>
          <p:nvPr/>
        </p:nvSpPr>
        <p:spPr>
          <a:xfrm>
            <a:off x="2755345" y="5218171"/>
            <a:ext cx="2114764" cy="1655159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58" name="Tekstvak 57">
            <a:extLst>
              <a:ext uri="{FF2B5EF4-FFF2-40B4-BE49-F238E27FC236}">
                <a16:creationId xmlns:a16="http://schemas.microsoft.com/office/drawing/2014/main" id="{DD86D5F6-BCF7-9FE3-2BDE-EA8B28EF97D3}"/>
              </a:ext>
            </a:extLst>
          </p:cNvPr>
          <p:cNvSpPr txBox="1">
            <a:spLocks/>
          </p:cNvSpPr>
          <p:nvPr/>
        </p:nvSpPr>
        <p:spPr>
          <a:xfrm>
            <a:off x="2754727" y="5224214"/>
            <a:ext cx="1854995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What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motivates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them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?</a:t>
            </a:r>
          </a:p>
          <a:p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What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do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they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want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to</a:t>
            </a:r>
            <a:endParaRPr lang="nl-NL" sz="1100" b="1" i="1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achieve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?</a:t>
            </a:r>
          </a:p>
        </p:txBody>
      </p:sp>
      <p:sp>
        <p:nvSpPr>
          <p:cNvPr id="59" name="Tekstvak 58">
            <a:extLst>
              <a:ext uri="{FF2B5EF4-FFF2-40B4-BE49-F238E27FC236}">
                <a16:creationId xmlns:a16="http://schemas.microsoft.com/office/drawing/2014/main" id="{8A44E38D-D06C-C9A6-7333-8788F15E8D5C}"/>
              </a:ext>
            </a:extLst>
          </p:cNvPr>
          <p:cNvSpPr txBox="1"/>
          <p:nvPr/>
        </p:nvSpPr>
        <p:spPr>
          <a:xfrm>
            <a:off x="2754727" y="4904451"/>
            <a:ext cx="74571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5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Goals</a:t>
            </a:r>
          </a:p>
        </p:txBody>
      </p:sp>
      <p:sp>
        <p:nvSpPr>
          <p:cNvPr id="60" name="Rechthoek: afgeronde hoeken 59">
            <a:extLst>
              <a:ext uri="{FF2B5EF4-FFF2-40B4-BE49-F238E27FC236}">
                <a16:creationId xmlns:a16="http://schemas.microsoft.com/office/drawing/2014/main" id="{D67B1E3C-F9AE-3245-0443-3CFE18D09F9B}"/>
              </a:ext>
            </a:extLst>
          </p:cNvPr>
          <p:cNvSpPr>
            <a:spLocks/>
          </p:cNvSpPr>
          <p:nvPr/>
        </p:nvSpPr>
        <p:spPr>
          <a:xfrm>
            <a:off x="4949674" y="5218171"/>
            <a:ext cx="2114764" cy="1655159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61" name="Tekstvak 60">
            <a:extLst>
              <a:ext uri="{FF2B5EF4-FFF2-40B4-BE49-F238E27FC236}">
                <a16:creationId xmlns:a16="http://schemas.microsoft.com/office/drawing/2014/main" id="{4017C4A3-06FC-8661-08E0-DB204AE8A627}"/>
              </a:ext>
            </a:extLst>
          </p:cNvPr>
          <p:cNvSpPr txBox="1">
            <a:spLocks/>
          </p:cNvSpPr>
          <p:nvPr/>
        </p:nvSpPr>
        <p:spPr>
          <a:xfrm>
            <a:off x="4949056" y="5224214"/>
            <a:ext cx="1452642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What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problem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do</a:t>
            </a:r>
          </a:p>
          <a:p>
            <a:r>
              <a:rPr lang="nl-NL" sz="11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they</a:t>
            </a:r>
            <a:r>
              <a:rPr lang="nl-NL" sz="11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have?</a:t>
            </a:r>
          </a:p>
        </p:txBody>
      </p:sp>
      <p:sp>
        <p:nvSpPr>
          <p:cNvPr id="62" name="Tekstvak 61">
            <a:extLst>
              <a:ext uri="{FF2B5EF4-FFF2-40B4-BE49-F238E27FC236}">
                <a16:creationId xmlns:a16="http://schemas.microsoft.com/office/drawing/2014/main" id="{05D7968F-7C56-67D8-49C9-93532406DBB5}"/>
              </a:ext>
            </a:extLst>
          </p:cNvPr>
          <p:cNvSpPr txBox="1"/>
          <p:nvPr/>
        </p:nvSpPr>
        <p:spPr>
          <a:xfrm>
            <a:off x="4949056" y="4904451"/>
            <a:ext cx="1393330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Frustrations</a:t>
            </a:r>
            <a:endParaRPr lang="nl-NL" sz="1500" b="1" i="1" dirty="0">
              <a:solidFill>
                <a:schemeClr val="bg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63" name="Tekstvak 62">
            <a:extLst>
              <a:ext uri="{FF2B5EF4-FFF2-40B4-BE49-F238E27FC236}">
                <a16:creationId xmlns:a16="http://schemas.microsoft.com/office/drawing/2014/main" id="{0F31A533-B7FE-A07B-F03C-5D6F167E32AA}"/>
              </a:ext>
            </a:extLst>
          </p:cNvPr>
          <p:cNvSpPr txBox="1"/>
          <p:nvPr/>
        </p:nvSpPr>
        <p:spPr>
          <a:xfrm>
            <a:off x="8157239" y="455976"/>
            <a:ext cx="1835759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500" b="1" i="1" dirty="0" err="1">
                <a:solidFill>
                  <a:srgbClr val="A3DAF7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Personality</a:t>
            </a:r>
            <a:r>
              <a:rPr lang="nl-NL" sz="1500" b="1" i="1" dirty="0">
                <a:solidFill>
                  <a:srgbClr val="A3DAF7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Type</a:t>
            </a:r>
          </a:p>
        </p:txBody>
      </p:sp>
      <p:sp>
        <p:nvSpPr>
          <p:cNvPr id="64" name="Tekstvak 63">
            <a:extLst>
              <a:ext uri="{FF2B5EF4-FFF2-40B4-BE49-F238E27FC236}">
                <a16:creationId xmlns:a16="http://schemas.microsoft.com/office/drawing/2014/main" id="{43D9C538-1405-713F-1B9F-01B732B33EB2}"/>
              </a:ext>
            </a:extLst>
          </p:cNvPr>
          <p:cNvSpPr txBox="1">
            <a:spLocks/>
          </p:cNvSpPr>
          <p:nvPr/>
        </p:nvSpPr>
        <p:spPr>
          <a:xfrm>
            <a:off x="8352804" y="887593"/>
            <a:ext cx="160492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nl-NL" sz="11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Dominance</a:t>
            </a:r>
            <a:r>
              <a:rPr lang="nl-NL" sz="11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- Direct</a:t>
            </a:r>
          </a:p>
        </p:txBody>
      </p:sp>
      <p:sp>
        <p:nvSpPr>
          <p:cNvPr id="65" name="Ovaal 64">
            <a:extLst>
              <a:ext uri="{FF2B5EF4-FFF2-40B4-BE49-F238E27FC236}">
                <a16:creationId xmlns:a16="http://schemas.microsoft.com/office/drawing/2014/main" id="{177A22C4-12B8-59A4-57A8-84EB2CF9CF70}"/>
              </a:ext>
            </a:extLst>
          </p:cNvPr>
          <p:cNvSpPr/>
          <p:nvPr/>
        </p:nvSpPr>
        <p:spPr>
          <a:xfrm>
            <a:off x="9680897" y="1186897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6" name="Ovaal 65">
            <a:extLst>
              <a:ext uri="{FF2B5EF4-FFF2-40B4-BE49-F238E27FC236}">
                <a16:creationId xmlns:a16="http://schemas.microsoft.com/office/drawing/2014/main" id="{D8552DAD-081E-FAD9-A0F6-B3FA38ADA4CF}"/>
              </a:ext>
            </a:extLst>
          </p:cNvPr>
          <p:cNvSpPr/>
          <p:nvPr/>
        </p:nvSpPr>
        <p:spPr>
          <a:xfrm>
            <a:off x="9427130" y="1186896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7" name="Ovaal 66">
            <a:extLst>
              <a:ext uri="{FF2B5EF4-FFF2-40B4-BE49-F238E27FC236}">
                <a16:creationId xmlns:a16="http://schemas.microsoft.com/office/drawing/2014/main" id="{9C59CF49-30FA-D014-71AD-AAD9226793FC}"/>
              </a:ext>
            </a:extLst>
          </p:cNvPr>
          <p:cNvSpPr/>
          <p:nvPr/>
        </p:nvSpPr>
        <p:spPr>
          <a:xfrm>
            <a:off x="9173363" y="1190697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8" name="Ovaal 67">
            <a:extLst>
              <a:ext uri="{FF2B5EF4-FFF2-40B4-BE49-F238E27FC236}">
                <a16:creationId xmlns:a16="http://schemas.microsoft.com/office/drawing/2014/main" id="{94E11743-4ACF-41E2-3C22-D830EB218E5F}"/>
              </a:ext>
            </a:extLst>
          </p:cNvPr>
          <p:cNvSpPr/>
          <p:nvPr/>
        </p:nvSpPr>
        <p:spPr>
          <a:xfrm>
            <a:off x="8914481" y="1190697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9" name="Ovaal 68">
            <a:extLst>
              <a:ext uri="{FF2B5EF4-FFF2-40B4-BE49-F238E27FC236}">
                <a16:creationId xmlns:a16="http://schemas.microsoft.com/office/drawing/2014/main" id="{45A5730D-EC0C-772E-77F6-198CBFE43456}"/>
              </a:ext>
            </a:extLst>
          </p:cNvPr>
          <p:cNvSpPr/>
          <p:nvPr/>
        </p:nvSpPr>
        <p:spPr>
          <a:xfrm>
            <a:off x="8665829" y="1189740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0" name="Tekstvak 69">
            <a:extLst>
              <a:ext uri="{FF2B5EF4-FFF2-40B4-BE49-F238E27FC236}">
                <a16:creationId xmlns:a16="http://schemas.microsoft.com/office/drawing/2014/main" id="{2223BAFF-BC47-1268-4A24-9B6FA149C226}"/>
              </a:ext>
            </a:extLst>
          </p:cNvPr>
          <p:cNvSpPr txBox="1">
            <a:spLocks/>
          </p:cNvSpPr>
          <p:nvPr/>
        </p:nvSpPr>
        <p:spPr>
          <a:xfrm>
            <a:off x="8277788" y="1427024"/>
            <a:ext cx="167545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nl-NL" sz="11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Influence</a:t>
            </a:r>
            <a:r>
              <a:rPr lang="nl-NL" sz="11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- Extravert</a:t>
            </a:r>
          </a:p>
        </p:txBody>
      </p:sp>
      <p:sp>
        <p:nvSpPr>
          <p:cNvPr id="87" name="Tekstvak 86">
            <a:extLst>
              <a:ext uri="{FF2B5EF4-FFF2-40B4-BE49-F238E27FC236}">
                <a16:creationId xmlns:a16="http://schemas.microsoft.com/office/drawing/2014/main" id="{4F6322D0-CCD9-E888-94F8-2A0247061841}"/>
              </a:ext>
            </a:extLst>
          </p:cNvPr>
          <p:cNvSpPr txBox="1">
            <a:spLocks/>
          </p:cNvSpPr>
          <p:nvPr/>
        </p:nvSpPr>
        <p:spPr>
          <a:xfrm>
            <a:off x="7633055" y="1955721"/>
            <a:ext cx="232467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nl-NL" sz="11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Steadiness</a:t>
            </a:r>
            <a:r>
              <a:rPr lang="nl-NL" sz="11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– Even-</a:t>
            </a:r>
            <a:r>
              <a:rPr lang="nl-NL" sz="11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Tempered</a:t>
            </a:r>
            <a:endParaRPr lang="nl-NL" sz="1100" b="1" i="1" dirty="0">
              <a:solidFill>
                <a:schemeClr val="bg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93" name="Tekstvak 92">
            <a:extLst>
              <a:ext uri="{FF2B5EF4-FFF2-40B4-BE49-F238E27FC236}">
                <a16:creationId xmlns:a16="http://schemas.microsoft.com/office/drawing/2014/main" id="{7EBC09FB-7225-BE33-345B-94710A87CA0C}"/>
              </a:ext>
            </a:extLst>
          </p:cNvPr>
          <p:cNvSpPr txBox="1">
            <a:spLocks/>
          </p:cNvSpPr>
          <p:nvPr/>
        </p:nvSpPr>
        <p:spPr>
          <a:xfrm>
            <a:off x="7455121" y="2504131"/>
            <a:ext cx="250260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nl-NL" sz="11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Conscientiousness</a:t>
            </a:r>
            <a:r>
              <a:rPr lang="nl-NL" sz="11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- </a:t>
            </a:r>
            <a:r>
              <a:rPr lang="nl-NL" sz="11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Analytical</a:t>
            </a:r>
            <a:endParaRPr lang="nl-NL" sz="1100" b="1" i="1" dirty="0">
              <a:solidFill>
                <a:schemeClr val="bg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99" name="Tekstvak 98">
            <a:extLst>
              <a:ext uri="{FF2B5EF4-FFF2-40B4-BE49-F238E27FC236}">
                <a16:creationId xmlns:a16="http://schemas.microsoft.com/office/drawing/2014/main" id="{6C146B6D-2CF4-C3BD-12F0-E4F37420DFC4}"/>
              </a:ext>
            </a:extLst>
          </p:cNvPr>
          <p:cNvSpPr txBox="1"/>
          <p:nvPr/>
        </p:nvSpPr>
        <p:spPr>
          <a:xfrm>
            <a:off x="7622599" y="3283389"/>
            <a:ext cx="247535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Objections</a:t>
            </a:r>
            <a:r>
              <a:rPr lang="nl-NL" sz="15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to</a:t>
            </a:r>
            <a:r>
              <a:rPr lang="nl-NL" sz="15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Purchase</a:t>
            </a:r>
            <a:endParaRPr lang="nl-NL" sz="1500" b="1" i="1" dirty="0">
              <a:solidFill>
                <a:schemeClr val="bg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100" name="Rechthoek: afgeronde hoeken 99">
            <a:extLst>
              <a:ext uri="{FF2B5EF4-FFF2-40B4-BE49-F238E27FC236}">
                <a16:creationId xmlns:a16="http://schemas.microsoft.com/office/drawing/2014/main" id="{CB719DF4-170D-2497-09FE-1D93C8AD5C18}"/>
              </a:ext>
            </a:extLst>
          </p:cNvPr>
          <p:cNvSpPr>
            <a:spLocks/>
          </p:cNvSpPr>
          <p:nvPr/>
        </p:nvSpPr>
        <p:spPr>
          <a:xfrm>
            <a:off x="7135896" y="3648028"/>
            <a:ext cx="2844363" cy="791186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pPr algn="r"/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pPr algn="r"/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101" name="Tekstvak 100">
            <a:extLst>
              <a:ext uri="{FF2B5EF4-FFF2-40B4-BE49-F238E27FC236}">
                <a16:creationId xmlns:a16="http://schemas.microsoft.com/office/drawing/2014/main" id="{56E460E7-16F1-8B09-9577-BD587400E331}"/>
              </a:ext>
            </a:extLst>
          </p:cNvPr>
          <p:cNvSpPr txBox="1">
            <a:spLocks/>
          </p:cNvSpPr>
          <p:nvPr/>
        </p:nvSpPr>
        <p:spPr>
          <a:xfrm>
            <a:off x="7283297" y="3654070"/>
            <a:ext cx="269176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Why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aren’t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they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buying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your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product?</a:t>
            </a:r>
          </a:p>
        </p:txBody>
      </p:sp>
      <p:sp>
        <p:nvSpPr>
          <p:cNvPr id="102" name="Ovaal 101">
            <a:extLst>
              <a:ext uri="{FF2B5EF4-FFF2-40B4-BE49-F238E27FC236}">
                <a16:creationId xmlns:a16="http://schemas.microsoft.com/office/drawing/2014/main" id="{2936BD38-0650-4934-01F9-D3C7BD4F97D0}"/>
              </a:ext>
            </a:extLst>
          </p:cNvPr>
          <p:cNvSpPr/>
          <p:nvPr/>
        </p:nvSpPr>
        <p:spPr>
          <a:xfrm>
            <a:off x="9694209" y="1720818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3" name="Ovaal 102">
            <a:extLst>
              <a:ext uri="{FF2B5EF4-FFF2-40B4-BE49-F238E27FC236}">
                <a16:creationId xmlns:a16="http://schemas.microsoft.com/office/drawing/2014/main" id="{10D4B178-55CB-26D2-5B97-9FF7042FA1C7}"/>
              </a:ext>
            </a:extLst>
          </p:cNvPr>
          <p:cNvSpPr/>
          <p:nvPr/>
        </p:nvSpPr>
        <p:spPr>
          <a:xfrm>
            <a:off x="9440442" y="1720817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4" name="Ovaal 103">
            <a:extLst>
              <a:ext uri="{FF2B5EF4-FFF2-40B4-BE49-F238E27FC236}">
                <a16:creationId xmlns:a16="http://schemas.microsoft.com/office/drawing/2014/main" id="{3068818F-F299-6AA7-2FA6-66649396DF95}"/>
              </a:ext>
            </a:extLst>
          </p:cNvPr>
          <p:cNvSpPr/>
          <p:nvPr/>
        </p:nvSpPr>
        <p:spPr>
          <a:xfrm>
            <a:off x="9186675" y="1724618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5" name="Ovaal 104">
            <a:extLst>
              <a:ext uri="{FF2B5EF4-FFF2-40B4-BE49-F238E27FC236}">
                <a16:creationId xmlns:a16="http://schemas.microsoft.com/office/drawing/2014/main" id="{A3BAFCF0-750E-B57A-0874-5DF940A76866}"/>
              </a:ext>
            </a:extLst>
          </p:cNvPr>
          <p:cNvSpPr/>
          <p:nvPr/>
        </p:nvSpPr>
        <p:spPr>
          <a:xfrm>
            <a:off x="8927793" y="1724618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6" name="Ovaal 105">
            <a:extLst>
              <a:ext uri="{FF2B5EF4-FFF2-40B4-BE49-F238E27FC236}">
                <a16:creationId xmlns:a16="http://schemas.microsoft.com/office/drawing/2014/main" id="{F889DDD8-BE3E-45D1-001A-C2915C0045E9}"/>
              </a:ext>
            </a:extLst>
          </p:cNvPr>
          <p:cNvSpPr/>
          <p:nvPr/>
        </p:nvSpPr>
        <p:spPr>
          <a:xfrm>
            <a:off x="8679141" y="1723661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7" name="Ovaal 106">
            <a:extLst>
              <a:ext uri="{FF2B5EF4-FFF2-40B4-BE49-F238E27FC236}">
                <a16:creationId xmlns:a16="http://schemas.microsoft.com/office/drawing/2014/main" id="{2D38B430-180C-12D6-BA6F-CF5DDA78CC25}"/>
              </a:ext>
            </a:extLst>
          </p:cNvPr>
          <p:cNvSpPr/>
          <p:nvPr/>
        </p:nvSpPr>
        <p:spPr>
          <a:xfrm>
            <a:off x="9686418" y="2264993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8" name="Ovaal 107">
            <a:extLst>
              <a:ext uri="{FF2B5EF4-FFF2-40B4-BE49-F238E27FC236}">
                <a16:creationId xmlns:a16="http://schemas.microsoft.com/office/drawing/2014/main" id="{E00B4F87-118A-319D-4EE6-BC4E37A8DDFC}"/>
              </a:ext>
            </a:extLst>
          </p:cNvPr>
          <p:cNvSpPr/>
          <p:nvPr/>
        </p:nvSpPr>
        <p:spPr>
          <a:xfrm>
            <a:off x="9432651" y="2264992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9" name="Ovaal 108">
            <a:extLst>
              <a:ext uri="{FF2B5EF4-FFF2-40B4-BE49-F238E27FC236}">
                <a16:creationId xmlns:a16="http://schemas.microsoft.com/office/drawing/2014/main" id="{B9CEA370-492B-70BA-2FFA-8A3EE5EBC2CB}"/>
              </a:ext>
            </a:extLst>
          </p:cNvPr>
          <p:cNvSpPr/>
          <p:nvPr/>
        </p:nvSpPr>
        <p:spPr>
          <a:xfrm>
            <a:off x="9178884" y="2268793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0" name="Ovaal 109">
            <a:extLst>
              <a:ext uri="{FF2B5EF4-FFF2-40B4-BE49-F238E27FC236}">
                <a16:creationId xmlns:a16="http://schemas.microsoft.com/office/drawing/2014/main" id="{EBF5A7AD-6F4A-9892-DDF7-D183DF649C3E}"/>
              </a:ext>
            </a:extLst>
          </p:cNvPr>
          <p:cNvSpPr/>
          <p:nvPr/>
        </p:nvSpPr>
        <p:spPr>
          <a:xfrm>
            <a:off x="8920002" y="2268793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1" name="Ovaal 110">
            <a:extLst>
              <a:ext uri="{FF2B5EF4-FFF2-40B4-BE49-F238E27FC236}">
                <a16:creationId xmlns:a16="http://schemas.microsoft.com/office/drawing/2014/main" id="{DC428C37-74A3-CCF3-8892-31E5C243E12F}"/>
              </a:ext>
            </a:extLst>
          </p:cNvPr>
          <p:cNvSpPr/>
          <p:nvPr/>
        </p:nvSpPr>
        <p:spPr>
          <a:xfrm>
            <a:off x="8671350" y="2267836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2" name="Ovaal 111">
            <a:extLst>
              <a:ext uri="{FF2B5EF4-FFF2-40B4-BE49-F238E27FC236}">
                <a16:creationId xmlns:a16="http://schemas.microsoft.com/office/drawing/2014/main" id="{F5AD9D30-15BD-9B61-9CE6-3FFB5FC186FD}"/>
              </a:ext>
            </a:extLst>
          </p:cNvPr>
          <p:cNvSpPr/>
          <p:nvPr/>
        </p:nvSpPr>
        <p:spPr>
          <a:xfrm>
            <a:off x="9694209" y="2815957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3" name="Ovaal 112">
            <a:extLst>
              <a:ext uri="{FF2B5EF4-FFF2-40B4-BE49-F238E27FC236}">
                <a16:creationId xmlns:a16="http://schemas.microsoft.com/office/drawing/2014/main" id="{162E6191-E83B-2F03-6D82-E09C405AE85E}"/>
              </a:ext>
            </a:extLst>
          </p:cNvPr>
          <p:cNvSpPr/>
          <p:nvPr/>
        </p:nvSpPr>
        <p:spPr>
          <a:xfrm>
            <a:off x="9440442" y="2815956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4" name="Ovaal 113">
            <a:extLst>
              <a:ext uri="{FF2B5EF4-FFF2-40B4-BE49-F238E27FC236}">
                <a16:creationId xmlns:a16="http://schemas.microsoft.com/office/drawing/2014/main" id="{40F02CEB-0E54-B6B9-7287-9E5C2F40B574}"/>
              </a:ext>
            </a:extLst>
          </p:cNvPr>
          <p:cNvSpPr/>
          <p:nvPr/>
        </p:nvSpPr>
        <p:spPr>
          <a:xfrm>
            <a:off x="9186675" y="2819757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5" name="Ovaal 114">
            <a:extLst>
              <a:ext uri="{FF2B5EF4-FFF2-40B4-BE49-F238E27FC236}">
                <a16:creationId xmlns:a16="http://schemas.microsoft.com/office/drawing/2014/main" id="{9E3385FF-17AA-777A-089B-C6017454F49C}"/>
              </a:ext>
            </a:extLst>
          </p:cNvPr>
          <p:cNvSpPr/>
          <p:nvPr/>
        </p:nvSpPr>
        <p:spPr>
          <a:xfrm>
            <a:off x="8927793" y="2819757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6" name="Ovaal 115">
            <a:extLst>
              <a:ext uri="{FF2B5EF4-FFF2-40B4-BE49-F238E27FC236}">
                <a16:creationId xmlns:a16="http://schemas.microsoft.com/office/drawing/2014/main" id="{ED7A12D0-7F46-BCF3-5D6C-0A77DEB7510B}"/>
              </a:ext>
            </a:extLst>
          </p:cNvPr>
          <p:cNvSpPr/>
          <p:nvPr/>
        </p:nvSpPr>
        <p:spPr>
          <a:xfrm>
            <a:off x="8679141" y="2818800"/>
            <a:ext cx="189204" cy="189204"/>
          </a:xfrm>
          <a:prstGeom prst="ellipse">
            <a:avLst/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8" name="Tekstvak 117">
            <a:extLst>
              <a:ext uri="{FF2B5EF4-FFF2-40B4-BE49-F238E27FC236}">
                <a16:creationId xmlns:a16="http://schemas.microsoft.com/office/drawing/2014/main" id="{A7045661-DA15-DB00-2232-EA76660F5F98}"/>
              </a:ext>
            </a:extLst>
          </p:cNvPr>
          <p:cNvSpPr txBox="1"/>
          <p:nvPr/>
        </p:nvSpPr>
        <p:spPr>
          <a:xfrm>
            <a:off x="7665881" y="4466501"/>
            <a:ext cx="2432076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What</a:t>
            </a:r>
            <a:r>
              <a:rPr lang="nl-NL" sz="15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succes looks like</a:t>
            </a:r>
          </a:p>
        </p:txBody>
      </p:sp>
      <p:sp>
        <p:nvSpPr>
          <p:cNvPr id="119" name="Rechthoek: afgeronde hoeken 118">
            <a:extLst>
              <a:ext uri="{FF2B5EF4-FFF2-40B4-BE49-F238E27FC236}">
                <a16:creationId xmlns:a16="http://schemas.microsoft.com/office/drawing/2014/main" id="{D4E931E0-F827-1383-04D8-56FD3C7FFA1F}"/>
              </a:ext>
            </a:extLst>
          </p:cNvPr>
          <p:cNvSpPr>
            <a:spLocks/>
          </p:cNvSpPr>
          <p:nvPr/>
        </p:nvSpPr>
        <p:spPr>
          <a:xfrm>
            <a:off x="7135896" y="4816953"/>
            <a:ext cx="2844363" cy="810489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pPr algn="r"/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121" name="Tekstvak 120">
            <a:extLst>
              <a:ext uri="{FF2B5EF4-FFF2-40B4-BE49-F238E27FC236}">
                <a16:creationId xmlns:a16="http://schemas.microsoft.com/office/drawing/2014/main" id="{CFA6A8F5-A36B-321D-5571-0BC68129859D}"/>
              </a:ext>
            </a:extLst>
          </p:cNvPr>
          <p:cNvSpPr txBox="1">
            <a:spLocks/>
          </p:cNvSpPr>
          <p:nvPr/>
        </p:nvSpPr>
        <p:spPr>
          <a:xfrm>
            <a:off x="7038463" y="4816953"/>
            <a:ext cx="294991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What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happens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professionally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/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personally</a:t>
            </a:r>
            <a:endParaRPr lang="nl-NL" sz="1000" b="1" i="1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pPr algn="r"/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if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they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achieve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their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goals? </a:t>
            </a:r>
          </a:p>
        </p:txBody>
      </p:sp>
      <p:sp>
        <p:nvSpPr>
          <p:cNvPr id="125" name="Tekstvak 124">
            <a:extLst>
              <a:ext uri="{FF2B5EF4-FFF2-40B4-BE49-F238E27FC236}">
                <a16:creationId xmlns:a16="http://schemas.microsoft.com/office/drawing/2014/main" id="{6C924ADD-49C9-26ED-10E4-898D1805FF9C}"/>
              </a:ext>
            </a:extLst>
          </p:cNvPr>
          <p:cNvSpPr txBox="1"/>
          <p:nvPr/>
        </p:nvSpPr>
        <p:spPr>
          <a:xfrm>
            <a:off x="7726495" y="5642156"/>
            <a:ext cx="2375971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nl-NL" sz="1500" b="1" i="1" dirty="0" err="1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What</a:t>
            </a:r>
            <a:r>
              <a:rPr lang="nl-NL" sz="1500" b="1" i="1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failure looks like</a:t>
            </a:r>
          </a:p>
        </p:txBody>
      </p:sp>
      <p:sp>
        <p:nvSpPr>
          <p:cNvPr id="126" name="Rechthoek: afgeronde hoeken 125">
            <a:extLst>
              <a:ext uri="{FF2B5EF4-FFF2-40B4-BE49-F238E27FC236}">
                <a16:creationId xmlns:a16="http://schemas.microsoft.com/office/drawing/2014/main" id="{3A033DB4-E445-A787-8950-09CEB31A0A4E}"/>
              </a:ext>
            </a:extLst>
          </p:cNvPr>
          <p:cNvSpPr>
            <a:spLocks/>
          </p:cNvSpPr>
          <p:nvPr/>
        </p:nvSpPr>
        <p:spPr>
          <a:xfrm>
            <a:off x="7155327" y="6006794"/>
            <a:ext cx="2844363" cy="866535"/>
          </a:xfrm>
          <a:prstGeom prst="roundRect">
            <a:avLst>
              <a:gd name="adj" fmla="val 2269"/>
            </a:avLst>
          </a:prstGeom>
          <a:solidFill>
            <a:srgbClr val="A3DAF7"/>
          </a:solidFill>
          <a:ln>
            <a:solidFill>
              <a:srgbClr val="173F7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pPr algn="r"/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pPr algn="r"/>
            <a:endParaRPr lang="nl-NL" sz="1200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</p:txBody>
      </p:sp>
      <p:sp>
        <p:nvSpPr>
          <p:cNvPr id="127" name="Tekstvak 126">
            <a:extLst>
              <a:ext uri="{FF2B5EF4-FFF2-40B4-BE49-F238E27FC236}">
                <a16:creationId xmlns:a16="http://schemas.microsoft.com/office/drawing/2014/main" id="{46475B59-E6C6-5709-DAD8-2FEE6C3312E2}"/>
              </a:ext>
            </a:extLst>
          </p:cNvPr>
          <p:cNvSpPr txBox="1">
            <a:spLocks/>
          </p:cNvSpPr>
          <p:nvPr/>
        </p:nvSpPr>
        <p:spPr>
          <a:xfrm>
            <a:off x="8107435" y="6012837"/>
            <a:ext cx="18870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What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happens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if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they</a:t>
            </a:r>
            <a:endParaRPr lang="nl-NL" sz="1000" b="1" i="1" dirty="0">
              <a:solidFill>
                <a:srgbClr val="173F71"/>
              </a:solidFill>
              <a:latin typeface="Poppins" panose="00000500000000000000" pitchFamily="2" charset="0"/>
              <a:cs typeface="Poppins" panose="00000500000000000000" pitchFamily="2" charset="0"/>
            </a:endParaRPr>
          </a:p>
          <a:p>
            <a:pPr algn="r"/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don’t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achieve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</a:t>
            </a:r>
            <a:r>
              <a:rPr lang="nl-NL" sz="1000" b="1" i="1" dirty="0" err="1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their</a:t>
            </a:r>
            <a:r>
              <a:rPr lang="nl-NL" sz="1000" b="1" i="1" dirty="0">
                <a:solidFill>
                  <a:srgbClr val="173F7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 goals?</a:t>
            </a:r>
          </a:p>
        </p:txBody>
      </p:sp>
      <p:pic>
        <p:nvPicPr>
          <p:cNvPr id="9" name="Graphic 8">
            <a:extLst>
              <a:ext uri="{FF2B5EF4-FFF2-40B4-BE49-F238E27FC236}">
                <a16:creationId xmlns:a16="http://schemas.microsoft.com/office/drawing/2014/main" id="{F45C3594-AAE1-FC5D-F3FA-1E5C324DFE04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96DAC541-7B7A-43D3-8B79-37D633B846F1}">
                <asvg:svgBlip xmlns:asvg="http://schemas.microsoft.com/office/drawing/2016/SVG/main" r:embed="rId4"/>
              </a:ext>
            </a:extLst>
          </a:blip>
          <a:stretch>
            <a:fillRect/>
          </a:stretch>
        </p:blipFill>
        <p:spPr>
          <a:xfrm>
            <a:off x="8851316" y="7324800"/>
            <a:ext cx="1585373" cy="3382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97546681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109</Words>
  <Application>Microsoft Office PowerPoint</Application>
  <PresentationFormat>Aangepast</PresentationFormat>
  <Paragraphs>52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4" baseType="lpstr">
      <vt:lpstr>Arial</vt:lpstr>
      <vt:lpstr>Poppins</vt:lpstr>
      <vt:lpstr>Simple Light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Mark Edens</dc:creator>
  <cp:lastModifiedBy>Mark Edens</cp:lastModifiedBy>
  <cp:revision>6</cp:revision>
  <dcterms:modified xsi:type="dcterms:W3CDTF">2023-01-20T11:52:10Z</dcterms:modified>
</cp:coreProperties>
</file>