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10583863" cy="77755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AF7"/>
    <a:srgbClr val="173F71"/>
    <a:srgbClr val="EA9010"/>
    <a:srgbClr val="24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0" d="100"/>
          <a:sy n="400" d="100"/>
        </p:scale>
        <p:origin x="-17388" y="-15330"/>
      </p:cViewPr>
      <p:guideLst>
        <p:guide orient="horz" pos="2449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95684" y="685800"/>
            <a:ext cx="4667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0787" y="3251679"/>
            <a:ext cx="9862500" cy="12726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93408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0787" y="839962"/>
            <a:ext cx="3250200" cy="11424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0787" y="2100813"/>
            <a:ext cx="3250200" cy="48066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67455" y="680542"/>
            <a:ext cx="7370700" cy="61845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92000" y="-189"/>
            <a:ext cx="5292000" cy="777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625" tIns="116625" rIns="116625" bIns="116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7311" y="1864328"/>
            <a:ext cx="4682100" cy="22410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7311" y="4237720"/>
            <a:ext cx="4682100" cy="18672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17374" y="1094665"/>
            <a:ext cx="4441200" cy="55863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0787" y="6395830"/>
            <a:ext cx="6943500" cy="9147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0787" y="1672252"/>
            <a:ext cx="9862500" cy="29685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0787" y="4765569"/>
            <a:ext cx="9862500" cy="19665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Rechthoek: afgeronde hoeken 116">
            <a:extLst>
              <a:ext uri="{FF2B5EF4-FFF2-40B4-BE49-F238E27FC236}">
                <a16:creationId xmlns:a16="http://schemas.microsoft.com/office/drawing/2014/main" id="{E22E5A73-3C70-5C8B-B78C-B2792D9514C7}"/>
              </a:ext>
            </a:extLst>
          </p:cNvPr>
          <p:cNvSpPr>
            <a:spLocks/>
          </p:cNvSpPr>
          <p:nvPr/>
        </p:nvSpPr>
        <p:spPr>
          <a:xfrm>
            <a:off x="7144009" y="341686"/>
            <a:ext cx="2844363" cy="2791699"/>
          </a:xfrm>
          <a:prstGeom prst="roundRect">
            <a:avLst>
              <a:gd name="adj" fmla="val 226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7DE97B1-685F-C5D3-FE48-8D1A61191482}"/>
              </a:ext>
            </a:extLst>
          </p:cNvPr>
          <p:cNvSpPr>
            <a:spLocks/>
          </p:cNvSpPr>
          <p:nvPr/>
        </p:nvSpPr>
        <p:spPr>
          <a:xfrm>
            <a:off x="552087" y="2561590"/>
            <a:ext cx="2114764" cy="30256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/>
          <p:nvPr/>
        </p:nvSpPr>
        <p:spPr>
          <a:xfrm>
            <a:off x="0" y="7150813"/>
            <a:ext cx="10583863" cy="624762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</a:t>
            </a:r>
            <a:r>
              <a:rPr lang="nl-NL" sz="20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Buyer</a:t>
            </a:r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Persona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DB65163-5B6C-82A3-E0F6-2C78004758CF}"/>
              </a:ext>
            </a:extLst>
          </p:cNvPr>
          <p:cNvSpPr txBox="1"/>
          <p:nvPr/>
        </p:nvSpPr>
        <p:spPr>
          <a:xfrm>
            <a:off x="471698" y="439600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Persona</a:t>
            </a:r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6DD006C3-2581-2220-F113-991A0F178EF2}"/>
              </a:ext>
            </a:extLst>
          </p:cNvPr>
          <p:cNvSpPr>
            <a:spLocks/>
          </p:cNvSpPr>
          <p:nvPr/>
        </p:nvSpPr>
        <p:spPr>
          <a:xfrm>
            <a:off x="2746416" y="1208992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CF58A496-B310-ABD1-888E-0CE29FBC0034}"/>
              </a:ext>
            </a:extLst>
          </p:cNvPr>
          <p:cNvSpPr>
            <a:spLocks/>
          </p:cNvSpPr>
          <p:nvPr/>
        </p:nvSpPr>
        <p:spPr>
          <a:xfrm>
            <a:off x="2746415" y="3381231"/>
            <a:ext cx="4309093" cy="121824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7188E4C-7AE5-101C-F3D5-2C738859ECDD}"/>
              </a:ext>
            </a:extLst>
          </p:cNvPr>
          <p:cNvSpPr txBox="1">
            <a:spLocks/>
          </p:cNvSpPr>
          <p:nvPr/>
        </p:nvSpPr>
        <p:spPr>
          <a:xfrm>
            <a:off x="2666027" y="3058067"/>
            <a:ext cx="32127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Why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Persona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uses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our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product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61AD2DBF-04F8-9688-EAA0-E6EB90305701}"/>
              </a:ext>
            </a:extLst>
          </p:cNvPr>
          <p:cNvSpPr txBox="1">
            <a:spLocks/>
          </p:cNvSpPr>
          <p:nvPr/>
        </p:nvSpPr>
        <p:spPr>
          <a:xfrm>
            <a:off x="473140" y="2304609"/>
            <a:ext cx="6222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Name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72E4FC11-8CCB-8E9C-F3BF-FF43649898C9}"/>
              </a:ext>
            </a:extLst>
          </p:cNvPr>
          <p:cNvSpPr txBox="1">
            <a:spLocks/>
          </p:cNvSpPr>
          <p:nvPr/>
        </p:nvSpPr>
        <p:spPr>
          <a:xfrm>
            <a:off x="2745798" y="1215035"/>
            <a:ext cx="171393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are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doing</a:t>
            </a:r>
            <a:endParaRPr lang="nl-NL" sz="1100" b="1" i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Instead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of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using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your</a:t>
            </a:r>
            <a:endParaRPr lang="nl-NL" sz="1100" b="1" i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product?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7130207"/>
            <a:ext cx="10583863" cy="45719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F856BF22-8B88-9B07-03E8-76CA38017FD2}"/>
              </a:ext>
            </a:extLst>
          </p:cNvPr>
          <p:cNvSpPr>
            <a:spLocks/>
          </p:cNvSpPr>
          <p:nvPr/>
        </p:nvSpPr>
        <p:spPr>
          <a:xfrm>
            <a:off x="547653" y="3125074"/>
            <a:ext cx="2114764" cy="30256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BB8B287-8B48-064B-6244-3E4E116CE39C}"/>
              </a:ext>
            </a:extLst>
          </p:cNvPr>
          <p:cNvSpPr txBox="1">
            <a:spLocks/>
          </p:cNvSpPr>
          <p:nvPr/>
        </p:nvSpPr>
        <p:spPr>
          <a:xfrm>
            <a:off x="468706" y="2868093"/>
            <a:ext cx="4716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Age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1E90A8D3-7D1E-605E-0630-358BF8CD5810}"/>
              </a:ext>
            </a:extLst>
          </p:cNvPr>
          <p:cNvSpPr/>
          <p:nvPr/>
        </p:nvSpPr>
        <p:spPr>
          <a:xfrm>
            <a:off x="547653" y="938075"/>
            <a:ext cx="1266693" cy="1266693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: afgeronde hoeken 18">
            <a:extLst>
              <a:ext uri="{FF2B5EF4-FFF2-40B4-BE49-F238E27FC236}">
                <a16:creationId xmlns:a16="http://schemas.microsoft.com/office/drawing/2014/main" id="{67C009BA-7545-9D5A-ADBC-4A9251E48FA1}"/>
              </a:ext>
            </a:extLst>
          </p:cNvPr>
          <p:cNvSpPr>
            <a:spLocks/>
          </p:cNvSpPr>
          <p:nvPr/>
        </p:nvSpPr>
        <p:spPr>
          <a:xfrm>
            <a:off x="547653" y="3684616"/>
            <a:ext cx="2114764" cy="30256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117F4A00-5ABC-2E76-F76D-F12B440E8900}"/>
              </a:ext>
            </a:extLst>
          </p:cNvPr>
          <p:cNvSpPr txBox="1">
            <a:spLocks/>
          </p:cNvSpPr>
          <p:nvPr/>
        </p:nvSpPr>
        <p:spPr>
          <a:xfrm>
            <a:off x="468706" y="3427635"/>
            <a:ext cx="8066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Location</a:t>
            </a:r>
            <a:endParaRPr lang="nl-NL" sz="11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Rechthoek: afgeronde hoeken 20">
            <a:extLst>
              <a:ext uri="{FF2B5EF4-FFF2-40B4-BE49-F238E27FC236}">
                <a16:creationId xmlns:a16="http://schemas.microsoft.com/office/drawing/2014/main" id="{C1E2ED61-2725-9A1D-C075-3AD322EFC680}"/>
              </a:ext>
            </a:extLst>
          </p:cNvPr>
          <p:cNvSpPr>
            <a:spLocks/>
          </p:cNvSpPr>
          <p:nvPr/>
        </p:nvSpPr>
        <p:spPr>
          <a:xfrm>
            <a:off x="547653" y="4244865"/>
            <a:ext cx="2114764" cy="30256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03B351D-B65F-9694-D2CA-ADAAEB0B4441}"/>
              </a:ext>
            </a:extLst>
          </p:cNvPr>
          <p:cNvSpPr txBox="1">
            <a:spLocks/>
          </p:cNvSpPr>
          <p:nvPr/>
        </p:nvSpPr>
        <p:spPr>
          <a:xfrm>
            <a:off x="468706" y="3987884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Job</a:t>
            </a:r>
          </a:p>
        </p:txBody>
      </p:sp>
      <p:sp>
        <p:nvSpPr>
          <p:cNvPr id="25" name="Rechthoek: afgeronde hoeken 24">
            <a:extLst>
              <a:ext uri="{FF2B5EF4-FFF2-40B4-BE49-F238E27FC236}">
                <a16:creationId xmlns:a16="http://schemas.microsoft.com/office/drawing/2014/main" id="{E75BA8EF-7ED7-0E1C-688D-FC97A5BBD3FA}"/>
              </a:ext>
            </a:extLst>
          </p:cNvPr>
          <p:cNvSpPr>
            <a:spLocks/>
          </p:cNvSpPr>
          <p:nvPr/>
        </p:nvSpPr>
        <p:spPr>
          <a:xfrm>
            <a:off x="547653" y="4799674"/>
            <a:ext cx="2114764" cy="302561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57157253-1D0F-2C19-D513-6D3BC7DF47F7}"/>
              </a:ext>
            </a:extLst>
          </p:cNvPr>
          <p:cNvSpPr txBox="1">
            <a:spLocks/>
          </p:cNvSpPr>
          <p:nvPr/>
        </p:nvSpPr>
        <p:spPr>
          <a:xfrm>
            <a:off x="468706" y="4542693"/>
            <a:ext cx="15776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Purchase</a:t>
            </a:r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influence</a:t>
            </a:r>
            <a:endParaRPr lang="nl-NL" sz="11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echthoek: afgeronde hoeken 26">
            <a:extLst>
              <a:ext uri="{FF2B5EF4-FFF2-40B4-BE49-F238E27FC236}">
                <a16:creationId xmlns:a16="http://schemas.microsoft.com/office/drawing/2014/main" id="{C1955762-CFD3-819E-71F8-4961EAC5F2B9}"/>
              </a:ext>
            </a:extLst>
          </p:cNvPr>
          <p:cNvSpPr>
            <a:spLocks/>
          </p:cNvSpPr>
          <p:nvPr/>
        </p:nvSpPr>
        <p:spPr>
          <a:xfrm>
            <a:off x="547653" y="5364222"/>
            <a:ext cx="2114764" cy="1509108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3E4A26-E6BC-EB43-1F69-D2E7288E7B63}"/>
              </a:ext>
            </a:extLst>
          </p:cNvPr>
          <p:cNvSpPr txBox="1">
            <a:spLocks/>
          </p:cNvSpPr>
          <p:nvPr/>
        </p:nvSpPr>
        <p:spPr>
          <a:xfrm>
            <a:off x="468706" y="5107241"/>
            <a:ext cx="409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Bio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E9E659DE-9448-21F3-3323-11135F91F969}"/>
              </a:ext>
            </a:extLst>
          </p:cNvPr>
          <p:cNvSpPr txBox="1"/>
          <p:nvPr/>
        </p:nvSpPr>
        <p:spPr>
          <a:xfrm>
            <a:off x="2745798" y="895272"/>
            <a:ext cx="13067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Behaviours</a:t>
            </a:r>
            <a:endParaRPr lang="nl-NL" sz="15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Rechthoek: afgeronde hoeken 52">
            <a:extLst>
              <a:ext uri="{FF2B5EF4-FFF2-40B4-BE49-F238E27FC236}">
                <a16:creationId xmlns:a16="http://schemas.microsoft.com/office/drawing/2014/main" id="{DBA09AF8-4F01-00C2-33B0-0E9DD5307EA9}"/>
              </a:ext>
            </a:extLst>
          </p:cNvPr>
          <p:cNvSpPr>
            <a:spLocks/>
          </p:cNvSpPr>
          <p:nvPr/>
        </p:nvSpPr>
        <p:spPr>
          <a:xfrm>
            <a:off x="4940745" y="1208992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5B69F742-E6FD-73B9-E257-1545AE49C836}"/>
              </a:ext>
            </a:extLst>
          </p:cNvPr>
          <p:cNvSpPr txBox="1">
            <a:spLocks/>
          </p:cNvSpPr>
          <p:nvPr/>
        </p:nvSpPr>
        <p:spPr>
          <a:xfrm>
            <a:off x="4940127" y="1215035"/>
            <a:ext cx="19287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Where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hang out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online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and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offline?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9B9A4497-FEBE-1887-BE6C-5B0EC73BFF59}"/>
              </a:ext>
            </a:extLst>
          </p:cNvPr>
          <p:cNvSpPr txBox="1"/>
          <p:nvPr/>
        </p:nvSpPr>
        <p:spPr>
          <a:xfrm>
            <a:off x="4940127" y="895272"/>
            <a:ext cx="20970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Preferred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Channels</a:t>
            </a:r>
            <a:endParaRPr lang="nl-NL" sz="15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7" name="Rechthoek: afgeronde hoeken 56">
            <a:extLst>
              <a:ext uri="{FF2B5EF4-FFF2-40B4-BE49-F238E27FC236}">
                <a16:creationId xmlns:a16="http://schemas.microsoft.com/office/drawing/2014/main" id="{9C9B5F64-F04C-7A8D-8EAD-FFC2351E9980}"/>
              </a:ext>
            </a:extLst>
          </p:cNvPr>
          <p:cNvSpPr>
            <a:spLocks/>
          </p:cNvSpPr>
          <p:nvPr/>
        </p:nvSpPr>
        <p:spPr>
          <a:xfrm>
            <a:off x="2755345" y="5218171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DD86D5F6-BCF7-9FE3-2BDE-EA8B28EF97D3}"/>
              </a:ext>
            </a:extLst>
          </p:cNvPr>
          <p:cNvSpPr txBox="1">
            <a:spLocks/>
          </p:cNvSpPr>
          <p:nvPr/>
        </p:nvSpPr>
        <p:spPr>
          <a:xfrm>
            <a:off x="2754727" y="5224214"/>
            <a:ext cx="185499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motivates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them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</a:p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do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want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</a:t>
            </a:r>
            <a:endParaRPr lang="nl-NL" sz="1100" b="1" i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achieve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8A44E38D-D06C-C9A6-7333-8788F15E8D5C}"/>
              </a:ext>
            </a:extLst>
          </p:cNvPr>
          <p:cNvSpPr txBox="1"/>
          <p:nvPr/>
        </p:nvSpPr>
        <p:spPr>
          <a:xfrm>
            <a:off x="2754727" y="4904451"/>
            <a:ext cx="7457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Goals</a:t>
            </a:r>
          </a:p>
        </p:txBody>
      </p:sp>
      <p:sp>
        <p:nvSpPr>
          <p:cNvPr id="60" name="Rechthoek: afgeronde hoeken 59">
            <a:extLst>
              <a:ext uri="{FF2B5EF4-FFF2-40B4-BE49-F238E27FC236}">
                <a16:creationId xmlns:a16="http://schemas.microsoft.com/office/drawing/2014/main" id="{D67B1E3C-F9AE-3245-0443-3CFE18D09F9B}"/>
              </a:ext>
            </a:extLst>
          </p:cNvPr>
          <p:cNvSpPr>
            <a:spLocks/>
          </p:cNvSpPr>
          <p:nvPr/>
        </p:nvSpPr>
        <p:spPr>
          <a:xfrm>
            <a:off x="4949674" y="5218171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4017C4A3-06FC-8661-08E0-DB204AE8A627}"/>
              </a:ext>
            </a:extLst>
          </p:cNvPr>
          <p:cNvSpPr txBox="1">
            <a:spLocks/>
          </p:cNvSpPr>
          <p:nvPr/>
        </p:nvSpPr>
        <p:spPr>
          <a:xfrm>
            <a:off x="4949056" y="5224214"/>
            <a:ext cx="14526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problem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do</a:t>
            </a:r>
          </a:p>
          <a:p>
            <a:r>
              <a:rPr lang="nl-NL" sz="11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have?</a:t>
            </a:r>
          </a:p>
        </p:txBody>
      </p:sp>
      <p:sp>
        <p:nvSpPr>
          <p:cNvPr id="62" name="Tekstvak 61">
            <a:extLst>
              <a:ext uri="{FF2B5EF4-FFF2-40B4-BE49-F238E27FC236}">
                <a16:creationId xmlns:a16="http://schemas.microsoft.com/office/drawing/2014/main" id="{05D7968F-7C56-67D8-49C9-93532406DBB5}"/>
              </a:ext>
            </a:extLst>
          </p:cNvPr>
          <p:cNvSpPr txBox="1"/>
          <p:nvPr/>
        </p:nvSpPr>
        <p:spPr>
          <a:xfrm>
            <a:off x="4949056" y="4904451"/>
            <a:ext cx="139333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Frustrations</a:t>
            </a:r>
            <a:endParaRPr lang="nl-NL" sz="15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0F31A533-B7FE-A07B-F03C-5D6F167E32AA}"/>
              </a:ext>
            </a:extLst>
          </p:cNvPr>
          <p:cNvSpPr txBox="1"/>
          <p:nvPr/>
        </p:nvSpPr>
        <p:spPr>
          <a:xfrm>
            <a:off x="8157239" y="455976"/>
            <a:ext cx="18357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Personality</a:t>
            </a:r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Type</a:t>
            </a:r>
          </a:p>
        </p:txBody>
      </p:sp>
      <p:sp>
        <p:nvSpPr>
          <p:cNvPr id="64" name="Tekstvak 63">
            <a:extLst>
              <a:ext uri="{FF2B5EF4-FFF2-40B4-BE49-F238E27FC236}">
                <a16:creationId xmlns:a16="http://schemas.microsoft.com/office/drawing/2014/main" id="{43D9C538-1405-713F-1B9F-01B732B33EB2}"/>
              </a:ext>
            </a:extLst>
          </p:cNvPr>
          <p:cNvSpPr txBox="1">
            <a:spLocks/>
          </p:cNvSpPr>
          <p:nvPr/>
        </p:nvSpPr>
        <p:spPr>
          <a:xfrm>
            <a:off x="8352804" y="887593"/>
            <a:ext cx="1604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Dominance</a:t>
            </a:r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- Direct</a:t>
            </a:r>
          </a:p>
        </p:txBody>
      </p:sp>
      <p:sp>
        <p:nvSpPr>
          <p:cNvPr id="65" name="Ovaal 64">
            <a:extLst>
              <a:ext uri="{FF2B5EF4-FFF2-40B4-BE49-F238E27FC236}">
                <a16:creationId xmlns:a16="http://schemas.microsoft.com/office/drawing/2014/main" id="{177A22C4-12B8-59A4-57A8-84EB2CF9CF70}"/>
              </a:ext>
            </a:extLst>
          </p:cNvPr>
          <p:cNvSpPr/>
          <p:nvPr/>
        </p:nvSpPr>
        <p:spPr>
          <a:xfrm>
            <a:off x="9680897" y="118689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Ovaal 65">
            <a:extLst>
              <a:ext uri="{FF2B5EF4-FFF2-40B4-BE49-F238E27FC236}">
                <a16:creationId xmlns:a16="http://schemas.microsoft.com/office/drawing/2014/main" id="{D8552DAD-081E-FAD9-A0F6-B3FA38ADA4CF}"/>
              </a:ext>
            </a:extLst>
          </p:cNvPr>
          <p:cNvSpPr/>
          <p:nvPr/>
        </p:nvSpPr>
        <p:spPr>
          <a:xfrm>
            <a:off x="9427130" y="1186896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Ovaal 66">
            <a:extLst>
              <a:ext uri="{FF2B5EF4-FFF2-40B4-BE49-F238E27FC236}">
                <a16:creationId xmlns:a16="http://schemas.microsoft.com/office/drawing/2014/main" id="{9C59CF49-30FA-D014-71AD-AAD9226793FC}"/>
              </a:ext>
            </a:extLst>
          </p:cNvPr>
          <p:cNvSpPr/>
          <p:nvPr/>
        </p:nvSpPr>
        <p:spPr>
          <a:xfrm>
            <a:off x="9173363" y="119069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8" name="Ovaal 67">
            <a:extLst>
              <a:ext uri="{FF2B5EF4-FFF2-40B4-BE49-F238E27FC236}">
                <a16:creationId xmlns:a16="http://schemas.microsoft.com/office/drawing/2014/main" id="{94E11743-4ACF-41E2-3C22-D830EB218E5F}"/>
              </a:ext>
            </a:extLst>
          </p:cNvPr>
          <p:cNvSpPr/>
          <p:nvPr/>
        </p:nvSpPr>
        <p:spPr>
          <a:xfrm>
            <a:off x="8914481" y="119069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9" name="Ovaal 68">
            <a:extLst>
              <a:ext uri="{FF2B5EF4-FFF2-40B4-BE49-F238E27FC236}">
                <a16:creationId xmlns:a16="http://schemas.microsoft.com/office/drawing/2014/main" id="{45A5730D-EC0C-772E-77F6-198CBFE43456}"/>
              </a:ext>
            </a:extLst>
          </p:cNvPr>
          <p:cNvSpPr/>
          <p:nvPr/>
        </p:nvSpPr>
        <p:spPr>
          <a:xfrm>
            <a:off x="8665829" y="1189740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Tekstvak 69">
            <a:extLst>
              <a:ext uri="{FF2B5EF4-FFF2-40B4-BE49-F238E27FC236}">
                <a16:creationId xmlns:a16="http://schemas.microsoft.com/office/drawing/2014/main" id="{2223BAFF-BC47-1268-4A24-9B6FA149C226}"/>
              </a:ext>
            </a:extLst>
          </p:cNvPr>
          <p:cNvSpPr txBox="1">
            <a:spLocks/>
          </p:cNvSpPr>
          <p:nvPr/>
        </p:nvSpPr>
        <p:spPr>
          <a:xfrm>
            <a:off x="8277788" y="1427024"/>
            <a:ext cx="16754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Influence</a:t>
            </a:r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- Extravert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4F6322D0-CCD9-E888-94F8-2A0247061841}"/>
              </a:ext>
            </a:extLst>
          </p:cNvPr>
          <p:cNvSpPr txBox="1">
            <a:spLocks/>
          </p:cNvSpPr>
          <p:nvPr/>
        </p:nvSpPr>
        <p:spPr>
          <a:xfrm>
            <a:off x="7633055" y="1955721"/>
            <a:ext cx="2324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Steadiness</a:t>
            </a:r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– Even-</a:t>
            </a:r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Tempered</a:t>
            </a:r>
            <a:endParaRPr lang="nl-NL" sz="11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7EBC09FB-7225-BE33-345B-94710A87CA0C}"/>
              </a:ext>
            </a:extLst>
          </p:cNvPr>
          <p:cNvSpPr txBox="1">
            <a:spLocks/>
          </p:cNvSpPr>
          <p:nvPr/>
        </p:nvSpPr>
        <p:spPr>
          <a:xfrm>
            <a:off x="7455121" y="2504131"/>
            <a:ext cx="2502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Conscientiousness</a:t>
            </a:r>
            <a:r>
              <a:rPr lang="nl-NL" sz="11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- </a:t>
            </a:r>
            <a:r>
              <a:rPr lang="nl-NL" sz="11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Analytical</a:t>
            </a:r>
            <a:endParaRPr lang="nl-NL" sz="11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9" name="Tekstvak 98">
            <a:extLst>
              <a:ext uri="{FF2B5EF4-FFF2-40B4-BE49-F238E27FC236}">
                <a16:creationId xmlns:a16="http://schemas.microsoft.com/office/drawing/2014/main" id="{6C146B6D-2CF4-C3BD-12F0-E4F37420DFC4}"/>
              </a:ext>
            </a:extLst>
          </p:cNvPr>
          <p:cNvSpPr txBox="1"/>
          <p:nvPr/>
        </p:nvSpPr>
        <p:spPr>
          <a:xfrm>
            <a:off x="7622599" y="3283389"/>
            <a:ext cx="24753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Objections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Purchase</a:t>
            </a:r>
            <a:endParaRPr lang="nl-NL" sz="1500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0" name="Rechthoek: afgeronde hoeken 99">
            <a:extLst>
              <a:ext uri="{FF2B5EF4-FFF2-40B4-BE49-F238E27FC236}">
                <a16:creationId xmlns:a16="http://schemas.microsoft.com/office/drawing/2014/main" id="{CB719DF4-170D-2497-09FE-1D93C8AD5C18}"/>
              </a:ext>
            </a:extLst>
          </p:cNvPr>
          <p:cNvSpPr>
            <a:spLocks/>
          </p:cNvSpPr>
          <p:nvPr/>
        </p:nvSpPr>
        <p:spPr>
          <a:xfrm>
            <a:off x="7135896" y="3648028"/>
            <a:ext cx="2844363" cy="79118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1" name="Tekstvak 100">
            <a:extLst>
              <a:ext uri="{FF2B5EF4-FFF2-40B4-BE49-F238E27FC236}">
                <a16:creationId xmlns:a16="http://schemas.microsoft.com/office/drawing/2014/main" id="{56E460E7-16F1-8B09-9577-BD587400E331}"/>
              </a:ext>
            </a:extLst>
          </p:cNvPr>
          <p:cNvSpPr txBox="1">
            <a:spLocks/>
          </p:cNvSpPr>
          <p:nvPr/>
        </p:nvSpPr>
        <p:spPr>
          <a:xfrm>
            <a:off x="7283297" y="3654070"/>
            <a:ext cx="26917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Why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aren’t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buying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your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product?</a:t>
            </a:r>
          </a:p>
        </p:txBody>
      </p:sp>
      <p:sp>
        <p:nvSpPr>
          <p:cNvPr id="102" name="Ovaal 101">
            <a:extLst>
              <a:ext uri="{FF2B5EF4-FFF2-40B4-BE49-F238E27FC236}">
                <a16:creationId xmlns:a16="http://schemas.microsoft.com/office/drawing/2014/main" id="{2936BD38-0650-4934-01F9-D3C7BD4F97D0}"/>
              </a:ext>
            </a:extLst>
          </p:cNvPr>
          <p:cNvSpPr/>
          <p:nvPr/>
        </p:nvSpPr>
        <p:spPr>
          <a:xfrm>
            <a:off x="9694209" y="1720818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" name="Ovaal 102">
            <a:extLst>
              <a:ext uri="{FF2B5EF4-FFF2-40B4-BE49-F238E27FC236}">
                <a16:creationId xmlns:a16="http://schemas.microsoft.com/office/drawing/2014/main" id="{10D4B178-55CB-26D2-5B97-9FF7042FA1C7}"/>
              </a:ext>
            </a:extLst>
          </p:cNvPr>
          <p:cNvSpPr/>
          <p:nvPr/>
        </p:nvSpPr>
        <p:spPr>
          <a:xfrm>
            <a:off x="9440442" y="172081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4" name="Ovaal 103">
            <a:extLst>
              <a:ext uri="{FF2B5EF4-FFF2-40B4-BE49-F238E27FC236}">
                <a16:creationId xmlns:a16="http://schemas.microsoft.com/office/drawing/2014/main" id="{3068818F-F299-6AA7-2FA6-66649396DF95}"/>
              </a:ext>
            </a:extLst>
          </p:cNvPr>
          <p:cNvSpPr/>
          <p:nvPr/>
        </p:nvSpPr>
        <p:spPr>
          <a:xfrm>
            <a:off x="9186675" y="1724618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5" name="Ovaal 104">
            <a:extLst>
              <a:ext uri="{FF2B5EF4-FFF2-40B4-BE49-F238E27FC236}">
                <a16:creationId xmlns:a16="http://schemas.microsoft.com/office/drawing/2014/main" id="{A3BAFCF0-750E-B57A-0874-5DF940A76866}"/>
              </a:ext>
            </a:extLst>
          </p:cNvPr>
          <p:cNvSpPr/>
          <p:nvPr/>
        </p:nvSpPr>
        <p:spPr>
          <a:xfrm>
            <a:off x="8927793" y="1724618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Ovaal 105">
            <a:extLst>
              <a:ext uri="{FF2B5EF4-FFF2-40B4-BE49-F238E27FC236}">
                <a16:creationId xmlns:a16="http://schemas.microsoft.com/office/drawing/2014/main" id="{F889DDD8-BE3E-45D1-001A-C2915C0045E9}"/>
              </a:ext>
            </a:extLst>
          </p:cNvPr>
          <p:cNvSpPr/>
          <p:nvPr/>
        </p:nvSpPr>
        <p:spPr>
          <a:xfrm>
            <a:off x="8679141" y="1723661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7" name="Ovaal 106">
            <a:extLst>
              <a:ext uri="{FF2B5EF4-FFF2-40B4-BE49-F238E27FC236}">
                <a16:creationId xmlns:a16="http://schemas.microsoft.com/office/drawing/2014/main" id="{2D38B430-180C-12D6-BA6F-CF5DDA78CC25}"/>
              </a:ext>
            </a:extLst>
          </p:cNvPr>
          <p:cNvSpPr/>
          <p:nvPr/>
        </p:nvSpPr>
        <p:spPr>
          <a:xfrm>
            <a:off x="9686418" y="2264993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8" name="Ovaal 107">
            <a:extLst>
              <a:ext uri="{FF2B5EF4-FFF2-40B4-BE49-F238E27FC236}">
                <a16:creationId xmlns:a16="http://schemas.microsoft.com/office/drawing/2014/main" id="{E00B4F87-118A-319D-4EE6-BC4E37A8DDFC}"/>
              </a:ext>
            </a:extLst>
          </p:cNvPr>
          <p:cNvSpPr/>
          <p:nvPr/>
        </p:nvSpPr>
        <p:spPr>
          <a:xfrm>
            <a:off x="9432651" y="2264992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9" name="Ovaal 108">
            <a:extLst>
              <a:ext uri="{FF2B5EF4-FFF2-40B4-BE49-F238E27FC236}">
                <a16:creationId xmlns:a16="http://schemas.microsoft.com/office/drawing/2014/main" id="{B9CEA370-492B-70BA-2FFA-8A3EE5EBC2CB}"/>
              </a:ext>
            </a:extLst>
          </p:cNvPr>
          <p:cNvSpPr/>
          <p:nvPr/>
        </p:nvSpPr>
        <p:spPr>
          <a:xfrm>
            <a:off x="9178884" y="2268793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0" name="Ovaal 109">
            <a:extLst>
              <a:ext uri="{FF2B5EF4-FFF2-40B4-BE49-F238E27FC236}">
                <a16:creationId xmlns:a16="http://schemas.microsoft.com/office/drawing/2014/main" id="{EBF5A7AD-6F4A-9892-DDF7-D183DF649C3E}"/>
              </a:ext>
            </a:extLst>
          </p:cNvPr>
          <p:cNvSpPr/>
          <p:nvPr/>
        </p:nvSpPr>
        <p:spPr>
          <a:xfrm>
            <a:off x="8920002" y="2268793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Ovaal 110">
            <a:extLst>
              <a:ext uri="{FF2B5EF4-FFF2-40B4-BE49-F238E27FC236}">
                <a16:creationId xmlns:a16="http://schemas.microsoft.com/office/drawing/2014/main" id="{DC428C37-74A3-CCF3-8892-31E5C243E12F}"/>
              </a:ext>
            </a:extLst>
          </p:cNvPr>
          <p:cNvSpPr/>
          <p:nvPr/>
        </p:nvSpPr>
        <p:spPr>
          <a:xfrm>
            <a:off x="8671350" y="2267836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Ovaal 111">
            <a:extLst>
              <a:ext uri="{FF2B5EF4-FFF2-40B4-BE49-F238E27FC236}">
                <a16:creationId xmlns:a16="http://schemas.microsoft.com/office/drawing/2014/main" id="{F5AD9D30-15BD-9B61-9CE6-3FFB5FC186FD}"/>
              </a:ext>
            </a:extLst>
          </p:cNvPr>
          <p:cNvSpPr/>
          <p:nvPr/>
        </p:nvSpPr>
        <p:spPr>
          <a:xfrm>
            <a:off x="9694209" y="281595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3" name="Ovaal 112">
            <a:extLst>
              <a:ext uri="{FF2B5EF4-FFF2-40B4-BE49-F238E27FC236}">
                <a16:creationId xmlns:a16="http://schemas.microsoft.com/office/drawing/2014/main" id="{162E6191-E83B-2F03-6D82-E09C405AE85E}"/>
              </a:ext>
            </a:extLst>
          </p:cNvPr>
          <p:cNvSpPr/>
          <p:nvPr/>
        </p:nvSpPr>
        <p:spPr>
          <a:xfrm>
            <a:off x="9440442" y="2815956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4" name="Ovaal 113">
            <a:extLst>
              <a:ext uri="{FF2B5EF4-FFF2-40B4-BE49-F238E27FC236}">
                <a16:creationId xmlns:a16="http://schemas.microsoft.com/office/drawing/2014/main" id="{40F02CEB-0E54-B6B9-7287-9E5C2F40B574}"/>
              </a:ext>
            </a:extLst>
          </p:cNvPr>
          <p:cNvSpPr/>
          <p:nvPr/>
        </p:nvSpPr>
        <p:spPr>
          <a:xfrm>
            <a:off x="9186675" y="281975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5" name="Ovaal 114">
            <a:extLst>
              <a:ext uri="{FF2B5EF4-FFF2-40B4-BE49-F238E27FC236}">
                <a16:creationId xmlns:a16="http://schemas.microsoft.com/office/drawing/2014/main" id="{9E3385FF-17AA-777A-089B-C6017454F49C}"/>
              </a:ext>
            </a:extLst>
          </p:cNvPr>
          <p:cNvSpPr/>
          <p:nvPr/>
        </p:nvSpPr>
        <p:spPr>
          <a:xfrm>
            <a:off x="8927793" y="2819757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6" name="Ovaal 115">
            <a:extLst>
              <a:ext uri="{FF2B5EF4-FFF2-40B4-BE49-F238E27FC236}">
                <a16:creationId xmlns:a16="http://schemas.microsoft.com/office/drawing/2014/main" id="{ED7A12D0-7F46-BCF3-5D6C-0A77DEB7510B}"/>
              </a:ext>
            </a:extLst>
          </p:cNvPr>
          <p:cNvSpPr/>
          <p:nvPr/>
        </p:nvSpPr>
        <p:spPr>
          <a:xfrm>
            <a:off x="8679141" y="2818800"/>
            <a:ext cx="189204" cy="189204"/>
          </a:xfrm>
          <a:prstGeom prst="ellipse">
            <a:avLst/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8" name="Tekstvak 117">
            <a:extLst>
              <a:ext uri="{FF2B5EF4-FFF2-40B4-BE49-F238E27FC236}">
                <a16:creationId xmlns:a16="http://schemas.microsoft.com/office/drawing/2014/main" id="{A7045661-DA15-DB00-2232-EA76660F5F98}"/>
              </a:ext>
            </a:extLst>
          </p:cNvPr>
          <p:cNvSpPr txBox="1"/>
          <p:nvPr/>
        </p:nvSpPr>
        <p:spPr>
          <a:xfrm>
            <a:off x="7665881" y="4466501"/>
            <a:ext cx="2432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succes looks like</a:t>
            </a:r>
          </a:p>
        </p:txBody>
      </p:sp>
      <p:sp>
        <p:nvSpPr>
          <p:cNvPr id="119" name="Rechthoek: afgeronde hoeken 118">
            <a:extLst>
              <a:ext uri="{FF2B5EF4-FFF2-40B4-BE49-F238E27FC236}">
                <a16:creationId xmlns:a16="http://schemas.microsoft.com/office/drawing/2014/main" id="{D4E931E0-F827-1383-04D8-56FD3C7FFA1F}"/>
              </a:ext>
            </a:extLst>
          </p:cNvPr>
          <p:cNvSpPr>
            <a:spLocks/>
          </p:cNvSpPr>
          <p:nvPr/>
        </p:nvSpPr>
        <p:spPr>
          <a:xfrm>
            <a:off x="7135896" y="4816953"/>
            <a:ext cx="2844363" cy="81048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CFA6A8F5-A36B-321D-5571-0BC68129859D}"/>
              </a:ext>
            </a:extLst>
          </p:cNvPr>
          <p:cNvSpPr txBox="1">
            <a:spLocks/>
          </p:cNvSpPr>
          <p:nvPr/>
        </p:nvSpPr>
        <p:spPr>
          <a:xfrm>
            <a:off x="7038463" y="4816953"/>
            <a:ext cx="29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happens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professionally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/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personally</a:t>
            </a:r>
            <a:endParaRPr lang="nl-NL" sz="1000" b="1" i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if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achieve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their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goals? </a:t>
            </a:r>
          </a:p>
        </p:txBody>
      </p:sp>
      <p:sp>
        <p:nvSpPr>
          <p:cNvPr id="125" name="Tekstvak 124">
            <a:extLst>
              <a:ext uri="{FF2B5EF4-FFF2-40B4-BE49-F238E27FC236}">
                <a16:creationId xmlns:a16="http://schemas.microsoft.com/office/drawing/2014/main" id="{6C924ADD-49C9-26ED-10E4-898D1805FF9C}"/>
              </a:ext>
            </a:extLst>
          </p:cNvPr>
          <p:cNvSpPr txBox="1"/>
          <p:nvPr/>
        </p:nvSpPr>
        <p:spPr>
          <a:xfrm>
            <a:off x="7726495" y="5642156"/>
            <a:ext cx="23759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500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5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failure looks like</a:t>
            </a:r>
          </a:p>
        </p:txBody>
      </p:sp>
      <p:sp>
        <p:nvSpPr>
          <p:cNvPr id="126" name="Rechthoek: afgeronde hoeken 125">
            <a:extLst>
              <a:ext uri="{FF2B5EF4-FFF2-40B4-BE49-F238E27FC236}">
                <a16:creationId xmlns:a16="http://schemas.microsoft.com/office/drawing/2014/main" id="{3A033DB4-E445-A787-8950-09CEB31A0A4E}"/>
              </a:ext>
            </a:extLst>
          </p:cNvPr>
          <p:cNvSpPr>
            <a:spLocks/>
          </p:cNvSpPr>
          <p:nvPr/>
        </p:nvSpPr>
        <p:spPr>
          <a:xfrm>
            <a:off x="7155327" y="6006794"/>
            <a:ext cx="2844363" cy="866535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46475B59-E6C6-5709-DAD8-2FEE6C3312E2}"/>
              </a:ext>
            </a:extLst>
          </p:cNvPr>
          <p:cNvSpPr txBox="1">
            <a:spLocks/>
          </p:cNvSpPr>
          <p:nvPr/>
        </p:nvSpPr>
        <p:spPr>
          <a:xfrm>
            <a:off x="8107435" y="6012837"/>
            <a:ext cx="1887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happens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if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they</a:t>
            </a:r>
            <a:endParaRPr lang="nl-NL" sz="1000" b="1" i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r"/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don’t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achieve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000" b="1" i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their</a:t>
            </a:r>
            <a:r>
              <a:rPr lang="nl-NL" sz="10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goals?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45C3594-AAE1-FC5D-F3FA-1E5C324DF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51316" y="7324800"/>
            <a:ext cx="1585373" cy="3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4668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109</Words>
  <Application>Microsoft Office PowerPoint</Application>
  <PresentationFormat>Aangepast</PresentationFormat>
  <Paragraphs>52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Poppins</vt:lpstr>
      <vt:lpstr>Simple Light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Edens</dc:creator>
  <cp:lastModifiedBy>Mark Edens</cp:lastModifiedBy>
  <cp:revision>6</cp:revision>
  <dcterms:modified xsi:type="dcterms:W3CDTF">2023-01-20T11:52:10Z</dcterms:modified>
</cp:coreProperties>
</file>